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3"/>
  </p:notesMasterIdLst>
  <p:sldIdLst>
    <p:sldId id="315" r:id="rId2"/>
    <p:sldId id="256" r:id="rId3"/>
    <p:sldId id="258" r:id="rId4"/>
    <p:sldId id="260" r:id="rId5"/>
    <p:sldId id="261" r:id="rId6"/>
    <p:sldId id="262" r:id="rId7"/>
    <p:sldId id="263" r:id="rId8"/>
    <p:sldId id="312" r:id="rId9"/>
    <p:sldId id="264" r:id="rId10"/>
    <p:sldId id="313" r:id="rId11"/>
    <p:sldId id="314" r:id="rId12"/>
  </p:sldIdLst>
  <p:sldSz cx="9144000" cy="5143500" type="screen16x9"/>
  <p:notesSz cx="6858000" cy="9144000"/>
  <p:embeddedFontLst>
    <p:embeddedFont>
      <p:font typeface="Anaheim" panose="020B0604020202020204" charset="0"/>
      <p:regular r:id="rId14"/>
      <p:bold r:id="rId15"/>
    </p:embeddedFont>
    <p:embeddedFont>
      <p:font typeface="Bebas Neue" panose="020B0604020202020204" charset="0"/>
      <p:regular r:id="rId16"/>
    </p:embeddedFont>
    <p:embeddedFont>
      <p:font typeface="Delius" panose="020B0604020202020204" charset="0"/>
      <p:regular r:id="rId17"/>
    </p:embeddedFont>
    <p:embeddedFont>
      <p:font typeface="DM Sans" panose="020B0604020202020204" charset="0"/>
      <p:regular r:id="rId18"/>
      <p:bold r:id="rId19"/>
      <p:italic r:id="rId20"/>
      <p:boldItalic r:id="rId21"/>
    </p:embeddedFont>
    <p:embeddedFont>
      <p:font typeface="Lato" panose="020F0502020204030203" pitchFamily="34" charset="0"/>
      <p:regular r:id="rId22"/>
      <p:bold r:id="rId23"/>
      <p:italic r:id="rId24"/>
      <p:boldItalic r:id="rId25"/>
    </p:embeddedFont>
    <p:embeddedFont>
      <p:font typeface="Nunito Light" pitchFamily="2" charset="0"/>
      <p:regular r:id="rId26"/>
      <p: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E8D6525-6D2F-4E98-BB65-805308708C2F}">
  <a:tblStyle styleId="{AE8D6525-6D2F-4E98-BB65-805308708C2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23C7CF2-CBCB-4B9F-91DF-85B6F38CAC56}"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8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a:extLst>
            <a:ext uri="{FF2B5EF4-FFF2-40B4-BE49-F238E27FC236}">
              <a16:creationId xmlns:a16="http://schemas.microsoft.com/office/drawing/2014/main" id="{1D22B478-7E3A-4AEB-2140-03ECB4964A37}"/>
            </a:ext>
          </a:extLst>
        </p:cNvPr>
        <p:cNvGrpSpPr/>
        <p:nvPr/>
      </p:nvGrpSpPr>
      <p:grpSpPr>
        <a:xfrm>
          <a:off x="0" y="0"/>
          <a:ext cx="0" cy="0"/>
          <a:chOff x="0" y="0"/>
          <a:chExt cx="0" cy="0"/>
        </a:xfrm>
      </p:grpSpPr>
      <p:sp>
        <p:nvSpPr>
          <p:cNvPr id="691" name="Google Shape;691;g54dda1946d_6_332:notes">
            <a:extLst>
              <a:ext uri="{FF2B5EF4-FFF2-40B4-BE49-F238E27FC236}">
                <a16:creationId xmlns:a16="http://schemas.microsoft.com/office/drawing/2014/main" id="{A954C414-5B1B-B521-E7CC-62533E0CB54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54dda1946d_6_332:notes">
            <a:extLst>
              <a:ext uri="{FF2B5EF4-FFF2-40B4-BE49-F238E27FC236}">
                <a16:creationId xmlns:a16="http://schemas.microsoft.com/office/drawing/2014/main" id="{8798D0DD-4F64-F13F-D97D-A3EA845D096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1413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a:extLst>
            <a:ext uri="{FF2B5EF4-FFF2-40B4-BE49-F238E27FC236}">
              <a16:creationId xmlns:a16="http://schemas.microsoft.com/office/drawing/2014/main" id="{68971E99-D636-95BA-740C-64B090DBD8DA}"/>
            </a:ext>
          </a:extLst>
        </p:cNvPr>
        <p:cNvGrpSpPr/>
        <p:nvPr/>
      </p:nvGrpSpPr>
      <p:grpSpPr>
        <a:xfrm>
          <a:off x="0" y="0"/>
          <a:ext cx="0" cy="0"/>
          <a:chOff x="0" y="0"/>
          <a:chExt cx="0" cy="0"/>
        </a:xfrm>
      </p:grpSpPr>
      <p:sp>
        <p:nvSpPr>
          <p:cNvPr id="764" name="Google Shape;764;g54dda1946d_6_344:notes">
            <a:extLst>
              <a:ext uri="{FF2B5EF4-FFF2-40B4-BE49-F238E27FC236}">
                <a16:creationId xmlns:a16="http://schemas.microsoft.com/office/drawing/2014/main" id="{6FBEA753-0533-4DFC-4CFA-AB58CB48FBD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54dda1946d_6_344:notes">
            <a:extLst>
              <a:ext uri="{FF2B5EF4-FFF2-40B4-BE49-F238E27FC236}">
                <a16:creationId xmlns:a16="http://schemas.microsoft.com/office/drawing/2014/main" id="{6FE57C65-6562-951F-846D-C45A711A231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6461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83000" y="183000"/>
            <a:ext cx="8778000" cy="4777500"/>
            <a:chOff x="183000" y="183000"/>
            <a:chExt cx="8778000" cy="4777500"/>
          </a:xfrm>
        </p:grpSpPr>
        <p:sp>
          <p:nvSpPr>
            <p:cNvPr id="10" name="Google Shape;10;p2"/>
            <p:cNvSpPr/>
            <p:nvPr/>
          </p:nvSpPr>
          <p:spPr>
            <a:xfrm>
              <a:off x="183000" y="183000"/>
              <a:ext cx="8778000" cy="4777500"/>
            </a:xfrm>
            <a:prstGeom prst="roundRect">
              <a:avLst>
                <a:gd name="adj" fmla="val 3842"/>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19800" y="322200"/>
              <a:ext cx="8504400" cy="4499100"/>
            </a:xfrm>
            <a:prstGeom prst="roundRect">
              <a:avLst>
                <a:gd name="adj" fmla="val 2129"/>
              </a:avLst>
            </a:prstGeom>
            <a:noFill/>
            <a:ln w="1143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9800" y="322200"/>
              <a:ext cx="8504400" cy="4499100"/>
            </a:xfrm>
            <a:prstGeom prst="roundRect">
              <a:avLst>
                <a:gd name="adj" fmla="val 2129"/>
              </a:avLst>
            </a:prstGeom>
            <a:noFill/>
            <a:ln w="19050" cap="rnd"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2"/>
          <p:cNvSpPr txBox="1">
            <a:spLocks noGrp="1"/>
          </p:cNvSpPr>
          <p:nvPr>
            <p:ph type="ctrTitle"/>
          </p:nvPr>
        </p:nvSpPr>
        <p:spPr>
          <a:xfrm>
            <a:off x="1828800" y="1724111"/>
            <a:ext cx="5486400" cy="1097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5200"/>
              <a:buNone/>
              <a:defRPr sz="7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4" name="Google Shape;14;p2"/>
          <p:cNvSpPr txBox="1">
            <a:spLocks noGrp="1"/>
          </p:cNvSpPr>
          <p:nvPr>
            <p:ph type="subTitle" idx="1"/>
          </p:nvPr>
        </p:nvSpPr>
        <p:spPr>
          <a:xfrm>
            <a:off x="1828800" y="3007789"/>
            <a:ext cx="5486400" cy="411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6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grpSp>
        <p:nvGrpSpPr>
          <p:cNvPr id="16" name="Google Shape;16;p3"/>
          <p:cNvGrpSpPr/>
          <p:nvPr/>
        </p:nvGrpSpPr>
        <p:grpSpPr>
          <a:xfrm>
            <a:off x="183000" y="183000"/>
            <a:ext cx="8778000" cy="4777500"/>
            <a:chOff x="183000" y="183000"/>
            <a:chExt cx="8778000" cy="4777500"/>
          </a:xfrm>
        </p:grpSpPr>
        <p:sp>
          <p:nvSpPr>
            <p:cNvPr id="17" name="Google Shape;17;p3"/>
            <p:cNvSpPr/>
            <p:nvPr/>
          </p:nvSpPr>
          <p:spPr>
            <a:xfrm>
              <a:off x="183000" y="183000"/>
              <a:ext cx="8778000" cy="4777500"/>
            </a:xfrm>
            <a:prstGeom prst="roundRect">
              <a:avLst>
                <a:gd name="adj" fmla="val 3842"/>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319800" y="322200"/>
              <a:ext cx="8504400" cy="4499100"/>
            </a:xfrm>
            <a:prstGeom prst="roundRect">
              <a:avLst>
                <a:gd name="adj" fmla="val 2129"/>
              </a:avLst>
            </a:prstGeom>
            <a:noFill/>
            <a:ln w="1143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319800" y="322200"/>
              <a:ext cx="8504400" cy="4499100"/>
            </a:xfrm>
            <a:prstGeom prst="roundRect">
              <a:avLst>
                <a:gd name="adj" fmla="val 2129"/>
              </a:avLst>
            </a:prstGeom>
            <a:noFill/>
            <a:ln w="19050" cap="rnd"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3"/>
          <p:cNvSpPr txBox="1">
            <a:spLocks noGrp="1"/>
          </p:cNvSpPr>
          <p:nvPr>
            <p:ph type="title"/>
          </p:nvPr>
        </p:nvSpPr>
        <p:spPr>
          <a:xfrm>
            <a:off x="713075" y="2446958"/>
            <a:ext cx="5023200" cy="91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 name="Google Shape;21;p3"/>
          <p:cNvSpPr txBox="1">
            <a:spLocks noGrp="1"/>
          </p:cNvSpPr>
          <p:nvPr>
            <p:ph type="title" idx="2" hasCustomPrompt="1"/>
          </p:nvPr>
        </p:nvSpPr>
        <p:spPr>
          <a:xfrm>
            <a:off x="2564525" y="915748"/>
            <a:ext cx="1320300" cy="1320300"/>
          </a:xfrm>
          <a:prstGeom prst="rect">
            <a:avLst/>
          </a:prstGeom>
          <a:solidFill>
            <a:schemeClr val="dk1"/>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5000">
                <a:solidFill>
                  <a:schemeClr val="accent6"/>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2" name="Google Shape;22;p3"/>
          <p:cNvSpPr txBox="1">
            <a:spLocks noGrp="1"/>
          </p:cNvSpPr>
          <p:nvPr>
            <p:ph type="subTitle" idx="1"/>
          </p:nvPr>
        </p:nvSpPr>
        <p:spPr>
          <a:xfrm>
            <a:off x="1853075" y="3541952"/>
            <a:ext cx="2743200" cy="68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grpSp>
        <p:nvGrpSpPr>
          <p:cNvPr id="47" name="Google Shape;47;p7"/>
          <p:cNvGrpSpPr/>
          <p:nvPr/>
        </p:nvGrpSpPr>
        <p:grpSpPr>
          <a:xfrm>
            <a:off x="183000" y="183000"/>
            <a:ext cx="8778000" cy="4777500"/>
            <a:chOff x="183000" y="183000"/>
            <a:chExt cx="8778000" cy="4777500"/>
          </a:xfrm>
        </p:grpSpPr>
        <p:sp>
          <p:nvSpPr>
            <p:cNvPr id="48" name="Google Shape;48;p7"/>
            <p:cNvSpPr/>
            <p:nvPr/>
          </p:nvSpPr>
          <p:spPr>
            <a:xfrm>
              <a:off x="183000" y="183000"/>
              <a:ext cx="8778000" cy="4777500"/>
            </a:xfrm>
            <a:prstGeom prst="roundRect">
              <a:avLst>
                <a:gd name="adj" fmla="val 3842"/>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7"/>
            <p:cNvSpPr/>
            <p:nvPr/>
          </p:nvSpPr>
          <p:spPr>
            <a:xfrm>
              <a:off x="319800" y="322200"/>
              <a:ext cx="8504400" cy="4499100"/>
            </a:xfrm>
            <a:prstGeom prst="roundRect">
              <a:avLst>
                <a:gd name="adj" fmla="val 2129"/>
              </a:avLst>
            </a:prstGeom>
            <a:noFill/>
            <a:ln w="1143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319800" y="322200"/>
              <a:ext cx="8504400" cy="4499100"/>
            </a:xfrm>
            <a:prstGeom prst="roundRect">
              <a:avLst>
                <a:gd name="adj" fmla="val 2129"/>
              </a:avLst>
            </a:prstGeom>
            <a:noFill/>
            <a:ln w="19050" cap="rnd"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7"/>
          <p:cNvSpPr txBox="1">
            <a:spLocks noGrp="1"/>
          </p:cNvSpPr>
          <p:nvPr>
            <p:ph type="title"/>
          </p:nvPr>
        </p:nvSpPr>
        <p:spPr>
          <a:xfrm>
            <a:off x="713225" y="539500"/>
            <a:ext cx="5172000" cy="1139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2" name="Google Shape;52;p7"/>
          <p:cNvSpPr txBox="1">
            <a:spLocks noGrp="1"/>
          </p:cNvSpPr>
          <p:nvPr>
            <p:ph type="subTitle" idx="1"/>
          </p:nvPr>
        </p:nvSpPr>
        <p:spPr>
          <a:xfrm>
            <a:off x="713225" y="2167175"/>
            <a:ext cx="3675900" cy="214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7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77"/>
        <p:cNvGrpSpPr/>
        <p:nvPr/>
      </p:nvGrpSpPr>
      <p:grpSpPr>
        <a:xfrm>
          <a:off x="0" y="0"/>
          <a:ext cx="0" cy="0"/>
          <a:chOff x="0" y="0"/>
          <a:chExt cx="0" cy="0"/>
        </a:xfrm>
      </p:grpSpPr>
      <p:grpSp>
        <p:nvGrpSpPr>
          <p:cNvPr id="78" name="Google Shape;78;p13"/>
          <p:cNvGrpSpPr/>
          <p:nvPr/>
        </p:nvGrpSpPr>
        <p:grpSpPr>
          <a:xfrm>
            <a:off x="183000" y="183000"/>
            <a:ext cx="8778000" cy="4777500"/>
            <a:chOff x="183000" y="183000"/>
            <a:chExt cx="8778000" cy="4777500"/>
          </a:xfrm>
        </p:grpSpPr>
        <p:sp>
          <p:nvSpPr>
            <p:cNvPr id="79" name="Google Shape;79;p13"/>
            <p:cNvSpPr/>
            <p:nvPr/>
          </p:nvSpPr>
          <p:spPr>
            <a:xfrm>
              <a:off x="183000" y="183000"/>
              <a:ext cx="8778000" cy="4777500"/>
            </a:xfrm>
            <a:prstGeom prst="roundRect">
              <a:avLst>
                <a:gd name="adj" fmla="val 3842"/>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319800" y="322200"/>
              <a:ext cx="8504400" cy="4499100"/>
            </a:xfrm>
            <a:prstGeom prst="roundRect">
              <a:avLst>
                <a:gd name="adj" fmla="val 2129"/>
              </a:avLst>
            </a:prstGeom>
            <a:noFill/>
            <a:ln w="1143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319800" y="322200"/>
              <a:ext cx="8504400" cy="4499100"/>
            </a:xfrm>
            <a:prstGeom prst="roundRect">
              <a:avLst>
                <a:gd name="adj" fmla="val 2129"/>
              </a:avLst>
            </a:prstGeom>
            <a:noFill/>
            <a:ln w="19050" cap="rnd"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13"/>
          <p:cNvSpPr txBox="1">
            <a:spLocks noGrp="1"/>
          </p:cNvSpPr>
          <p:nvPr>
            <p:ph type="title"/>
          </p:nvPr>
        </p:nvSpPr>
        <p:spPr>
          <a:xfrm>
            <a:off x="713225" y="539500"/>
            <a:ext cx="77175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3" name="Google Shape;83;p13"/>
          <p:cNvSpPr txBox="1">
            <a:spLocks noGrp="1"/>
          </p:cNvSpPr>
          <p:nvPr>
            <p:ph type="subTitle" idx="1"/>
          </p:nvPr>
        </p:nvSpPr>
        <p:spPr>
          <a:xfrm>
            <a:off x="5711265" y="2135075"/>
            <a:ext cx="22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 name="Google Shape;84;p13"/>
          <p:cNvSpPr txBox="1">
            <a:spLocks noGrp="1"/>
          </p:cNvSpPr>
          <p:nvPr>
            <p:ph type="title" idx="2" hasCustomPrompt="1"/>
          </p:nvPr>
        </p:nvSpPr>
        <p:spPr>
          <a:xfrm>
            <a:off x="4690074" y="1786470"/>
            <a:ext cx="868800" cy="868200"/>
          </a:xfrm>
          <a:prstGeom prst="rect">
            <a:avLst/>
          </a:prstGeom>
          <a:solidFill>
            <a:schemeClr val="dk1"/>
          </a:solidFill>
          <a:ln w="381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5" name="Google Shape;85;p13"/>
          <p:cNvSpPr txBox="1">
            <a:spLocks noGrp="1"/>
          </p:cNvSpPr>
          <p:nvPr>
            <p:ph type="subTitle" idx="3"/>
          </p:nvPr>
        </p:nvSpPr>
        <p:spPr>
          <a:xfrm>
            <a:off x="5711265" y="1754075"/>
            <a:ext cx="22860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latin typeface="Delius"/>
                <a:ea typeface="Delius"/>
                <a:cs typeface="Delius"/>
                <a:sym typeface="Deliu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6" name="Google Shape;86;p13"/>
          <p:cNvSpPr txBox="1">
            <a:spLocks noGrp="1"/>
          </p:cNvSpPr>
          <p:nvPr>
            <p:ph type="subTitle" idx="4"/>
          </p:nvPr>
        </p:nvSpPr>
        <p:spPr>
          <a:xfrm>
            <a:off x="5711265" y="3511530"/>
            <a:ext cx="22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 name="Google Shape;87;p13"/>
          <p:cNvSpPr txBox="1">
            <a:spLocks noGrp="1"/>
          </p:cNvSpPr>
          <p:nvPr>
            <p:ph type="title" idx="5" hasCustomPrompt="1"/>
          </p:nvPr>
        </p:nvSpPr>
        <p:spPr>
          <a:xfrm>
            <a:off x="4690074" y="3161280"/>
            <a:ext cx="868800" cy="868200"/>
          </a:xfrm>
          <a:prstGeom prst="rect">
            <a:avLst/>
          </a:prstGeom>
          <a:solidFill>
            <a:schemeClr val="dk1"/>
          </a:solidFill>
          <a:ln w="381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8" name="Google Shape;88;p13"/>
          <p:cNvSpPr txBox="1">
            <a:spLocks noGrp="1"/>
          </p:cNvSpPr>
          <p:nvPr>
            <p:ph type="subTitle" idx="6"/>
          </p:nvPr>
        </p:nvSpPr>
        <p:spPr>
          <a:xfrm>
            <a:off x="5711265" y="3130530"/>
            <a:ext cx="22860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latin typeface="Delius"/>
                <a:ea typeface="Delius"/>
                <a:cs typeface="Delius"/>
                <a:sym typeface="Deliu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9" name="Google Shape;89;p13"/>
          <p:cNvSpPr txBox="1">
            <a:spLocks noGrp="1"/>
          </p:cNvSpPr>
          <p:nvPr>
            <p:ph type="subTitle" idx="7"/>
          </p:nvPr>
        </p:nvSpPr>
        <p:spPr>
          <a:xfrm>
            <a:off x="2170627" y="2135075"/>
            <a:ext cx="22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 name="Google Shape;90;p13"/>
          <p:cNvSpPr txBox="1">
            <a:spLocks noGrp="1"/>
          </p:cNvSpPr>
          <p:nvPr>
            <p:ph type="title" idx="8" hasCustomPrompt="1"/>
          </p:nvPr>
        </p:nvSpPr>
        <p:spPr>
          <a:xfrm>
            <a:off x="1146735" y="1783170"/>
            <a:ext cx="871500" cy="871500"/>
          </a:xfrm>
          <a:prstGeom prst="rect">
            <a:avLst/>
          </a:prstGeom>
          <a:solidFill>
            <a:schemeClr val="dk1"/>
          </a:solidFill>
          <a:ln w="381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1" name="Google Shape;91;p13"/>
          <p:cNvSpPr txBox="1">
            <a:spLocks noGrp="1"/>
          </p:cNvSpPr>
          <p:nvPr>
            <p:ph type="subTitle" idx="9"/>
          </p:nvPr>
        </p:nvSpPr>
        <p:spPr>
          <a:xfrm>
            <a:off x="2170627" y="1754075"/>
            <a:ext cx="22860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latin typeface="Delius"/>
                <a:ea typeface="Delius"/>
                <a:cs typeface="Delius"/>
                <a:sym typeface="Deliu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2" name="Google Shape;92;p13"/>
          <p:cNvSpPr txBox="1">
            <a:spLocks noGrp="1"/>
          </p:cNvSpPr>
          <p:nvPr>
            <p:ph type="subTitle" idx="13"/>
          </p:nvPr>
        </p:nvSpPr>
        <p:spPr>
          <a:xfrm>
            <a:off x="2170627" y="3511530"/>
            <a:ext cx="22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13"/>
          <p:cNvSpPr txBox="1">
            <a:spLocks noGrp="1"/>
          </p:cNvSpPr>
          <p:nvPr>
            <p:ph type="title" idx="14" hasCustomPrompt="1"/>
          </p:nvPr>
        </p:nvSpPr>
        <p:spPr>
          <a:xfrm>
            <a:off x="1149435" y="3160680"/>
            <a:ext cx="868800" cy="868800"/>
          </a:xfrm>
          <a:prstGeom prst="rect">
            <a:avLst/>
          </a:prstGeom>
          <a:solidFill>
            <a:schemeClr val="dk1"/>
          </a:solidFill>
          <a:ln w="381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4" name="Google Shape;94;p13"/>
          <p:cNvSpPr txBox="1">
            <a:spLocks noGrp="1"/>
          </p:cNvSpPr>
          <p:nvPr>
            <p:ph type="subTitle" idx="15"/>
          </p:nvPr>
        </p:nvSpPr>
        <p:spPr>
          <a:xfrm>
            <a:off x="2170627" y="3130530"/>
            <a:ext cx="22860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latin typeface="Delius"/>
                <a:ea typeface="Delius"/>
                <a:cs typeface="Delius"/>
                <a:sym typeface="Deliu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39"/>
        <p:cNvGrpSpPr/>
        <p:nvPr/>
      </p:nvGrpSpPr>
      <p:grpSpPr>
        <a:xfrm>
          <a:off x="0" y="0"/>
          <a:ext cx="0" cy="0"/>
          <a:chOff x="0" y="0"/>
          <a:chExt cx="0" cy="0"/>
        </a:xfrm>
      </p:grpSpPr>
      <p:grpSp>
        <p:nvGrpSpPr>
          <p:cNvPr id="140" name="Google Shape;140;p20"/>
          <p:cNvGrpSpPr/>
          <p:nvPr/>
        </p:nvGrpSpPr>
        <p:grpSpPr>
          <a:xfrm>
            <a:off x="183000" y="183000"/>
            <a:ext cx="8778000" cy="4777500"/>
            <a:chOff x="183000" y="183000"/>
            <a:chExt cx="8778000" cy="4777500"/>
          </a:xfrm>
        </p:grpSpPr>
        <p:sp>
          <p:nvSpPr>
            <p:cNvPr id="141" name="Google Shape;141;p20"/>
            <p:cNvSpPr/>
            <p:nvPr/>
          </p:nvSpPr>
          <p:spPr>
            <a:xfrm>
              <a:off x="183000" y="183000"/>
              <a:ext cx="8778000" cy="4777500"/>
            </a:xfrm>
            <a:prstGeom prst="roundRect">
              <a:avLst>
                <a:gd name="adj" fmla="val 3842"/>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0"/>
            <p:cNvSpPr/>
            <p:nvPr/>
          </p:nvSpPr>
          <p:spPr>
            <a:xfrm>
              <a:off x="319800" y="322200"/>
              <a:ext cx="8504400" cy="4499100"/>
            </a:xfrm>
            <a:prstGeom prst="roundRect">
              <a:avLst>
                <a:gd name="adj" fmla="val 2129"/>
              </a:avLst>
            </a:prstGeom>
            <a:noFill/>
            <a:ln w="1143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0"/>
            <p:cNvSpPr/>
            <p:nvPr/>
          </p:nvSpPr>
          <p:spPr>
            <a:xfrm>
              <a:off x="319800" y="322200"/>
              <a:ext cx="8504400" cy="4499100"/>
            </a:xfrm>
            <a:prstGeom prst="roundRect">
              <a:avLst>
                <a:gd name="adj" fmla="val 2129"/>
              </a:avLst>
            </a:prstGeom>
            <a:noFill/>
            <a:ln w="19050" cap="rnd"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20"/>
          <p:cNvSpPr txBox="1">
            <a:spLocks noGrp="1"/>
          </p:cNvSpPr>
          <p:nvPr>
            <p:ph type="title"/>
          </p:nvPr>
        </p:nvSpPr>
        <p:spPr>
          <a:xfrm>
            <a:off x="713225" y="539500"/>
            <a:ext cx="77175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45" name="Google Shape;145;p20"/>
          <p:cNvSpPr txBox="1">
            <a:spLocks noGrp="1"/>
          </p:cNvSpPr>
          <p:nvPr>
            <p:ph type="subTitle" idx="1"/>
          </p:nvPr>
        </p:nvSpPr>
        <p:spPr>
          <a:xfrm>
            <a:off x="4754843" y="3044247"/>
            <a:ext cx="2926200" cy="100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20"/>
          <p:cNvSpPr txBox="1">
            <a:spLocks noGrp="1"/>
          </p:cNvSpPr>
          <p:nvPr>
            <p:ph type="subTitle" idx="2"/>
          </p:nvPr>
        </p:nvSpPr>
        <p:spPr>
          <a:xfrm>
            <a:off x="1462957" y="3044247"/>
            <a:ext cx="2926200" cy="100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 name="Google Shape;147;p20"/>
          <p:cNvSpPr txBox="1">
            <a:spLocks noGrp="1"/>
          </p:cNvSpPr>
          <p:nvPr>
            <p:ph type="subTitle" idx="3"/>
          </p:nvPr>
        </p:nvSpPr>
        <p:spPr>
          <a:xfrm>
            <a:off x="1462957" y="2571750"/>
            <a:ext cx="2926200" cy="548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Delius"/>
                <a:ea typeface="Delius"/>
                <a:cs typeface="Delius"/>
                <a:sym typeface="Deliu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8" name="Google Shape;148;p20"/>
          <p:cNvSpPr txBox="1">
            <a:spLocks noGrp="1"/>
          </p:cNvSpPr>
          <p:nvPr>
            <p:ph type="subTitle" idx="4"/>
          </p:nvPr>
        </p:nvSpPr>
        <p:spPr>
          <a:xfrm>
            <a:off x="4754843" y="2571750"/>
            <a:ext cx="2926200" cy="548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Delius"/>
                <a:ea typeface="Delius"/>
                <a:cs typeface="Delius"/>
                <a:sym typeface="Deliu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49"/>
        <p:cNvGrpSpPr/>
        <p:nvPr/>
      </p:nvGrpSpPr>
      <p:grpSpPr>
        <a:xfrm>
          <a:off x="0" y="0"/>
          <a:ext cx="0" cy="0"/>
          <a:chOff x="0" y="0"/>
          <a:chExt cx="0" cy="0"/>
        </a:xfrm>
      </p:grpSpPr>
      <p:grpSp>
        <p:nvGrpSpPr>
          <p:cNvPr id="150" name="Google Shape;150;p21"/>
          <p:cNvGrpSpPr/>
          <p:nvPr/>
        </p:nvGrpSpPr>
        <p:grpSpPr>
          <a:xfrm>
            <a:off x="183000" y="183000"/>
            <a:ext cx="8778000" cy="4777500"/>
            <a:chOff x="183000" y="183000"/>
            <a:chExt cx="8778000" cy="4777500"/>
          </a:xfrm>
        </p:grpSpPr>
        <p:sp>
          <p:nvSpPr>
            <p:cNvPr id="151" name="Google Shape;151;p21"/>
            <p:cNvSpPr/>
            <p:nvPr/>
          </p:nvSpPr>
          <p:spPr>
            <a:xfrm>
              <a:off x="183000" y="183000"/>
              <a:ext cx="8778000" cy="4777500"/>
            </a:xfrm>
            <a:prstGeom prst="roundRect">
              <a:avLst>
                <a:gd name="adj" fmla="val 3842"/>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1"/>
            <p:cNvSpPr/>
            <p:nvPr/>
          </p:nvSpPr>
          <p:spPr>
            <a:xfrm>
              <a:off x="319800" y="322200"/>
              <a:ext cx="8504400" cy="4499100"/>
            </a:xfrm>
            <a:prstGeom prst="roundRect">
              <a:avLst>
                <a:gd name="adj" fmla="val 2129"/>
              </a:avLst>
            </a:prstGeom>
            <a:noFill/>
            <a:ln w="1143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1"/>
            <p:cNvSpPr/>
            <p:nvPr/>
          </p:nvSpPr>
          <p:spPr>
            <a:xfrm>
              <a:off x="319800" y="322200"/>
              <a:ext cx="8504400" cy="4499100"/>
            </a:xfrm>
            <a:prstGeom prst="roundRect">
              <a:avLst>
                <a:gd name="adj" fmla="val 2129"/>
              </a:avLst>
            </a:prstGeom>
            <a:noFill/>
            <a:ln w="19050" cap="rnd"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21"/>
          <p:cNvSpPr txBox="1">
            <a:spLocks noGrp="1"/>
          </p:cNvSpPr>
          <p:nvPr>
            <p:ph type="title"/>
          </p:nvPr>
        </p:nvSpPr>
        <p:spPr>
          <a:xfrm>
            <a:off x="713225" y="539500"/>
            <a:ext cx="77175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55" name="Google Shape;155;p21"/>
          <p:cNvSpPr txBox="1">
            <a:spLocks noGrp="1"/>
          </p:cNvSpPr>
          <p:nvPr>
            <p:ph type="subTitle" idx="1"/>
          </p:nvPr>
        </p:nvSpPr>
        <p:spPr>
          <a:xfrm>
            <a:off x="4683242" y="1888575"/>
            <a:ext cx="3341400" cy="251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 name="Google Shape;156;p21"/>
          <p:cNvSpPr txBox="1">
            <a:spLocks noGrp="1"/>
          </p:cNvSpPr>
          <p:nvPr>
            <p:ph type="subTitle" idx="2"/>
          </p:nvPr>
        </p:nvSpPr>
        <p:spPr>
          <a:xfrm>
            <a:off x="1119358" y="1888575"/>
            <a:ext cx="3341400" cy="251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57"/>
        <p:cNvGrpSpPr/>
        <p:nvPr/>
      </p:nvGrpSpPr>
      <p:grpSpPr>
        <a:xfrm>
          <a:off x="0" y="0"/>
          <a:ext cx="0" cy="0"/>
          <a:chOff x="0" y="0"/>
          <a:chExt cx="0" cy="0"/>
        </a:xfrm>
      </p:grpSpPr>
      <p:grpSp>
        <p:nvGrpSpPr>
          <p:cNvPr id="158" name="Google Shape;158;p22"/>
          <p:cNvGrpSpPr/>
          <p:nvPr/>
        </p:nvGrpSpPr>
        <p:grpSpPr>
          <a:xfrm>
            <a:off x="183000" y="183000"/>
            <a:ext cx="8778000" cy="4777500"/>
            <a:chOff x="183000" y="183000"/>
            <a:chExt cx="8778000" cy="4777500"/>
          </a:xfrm>
        </p:grpSpPr>
        <p:sp>
          <p:nvSpPr>
            <p:cNvPr id="159" name="Google Shape;159;p22"/>
            <p:cNvSpPr/>
            <p:nvPr/>
          </p:nvSpPr>
          <p:spPr>
            <a:xfrm>
              <a:off x="183000" y="183000"/>
              <a:ext cx="8778000" cy="4777500"/>
            </a:xfrm>
            <a:prstGeom prst="roundRect">
              <a:avLst>
                <a:gd name="adj" fmla="val 3842"/>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2"/>
            <p:cNvSpPr/>
            <p:nvPr/>
          </p:nvSpPr>
          <p:spPr>
            <a:xfrm>
              <a:off x="319800" y="322200"/>
              <a:ext cx="8504400" cy="4499100"/>
            </a:xfrm>
            <a:prstGeom prst="roundRect">
              <a:avLst>
                <a:gd name="adj" fmla="val 2129"/>
              </a:avLst>
            </a:prstGeom>
            <a:noFill/>
            <a:ln w="1143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2"/>
            <p:cNvSpPr/>
            <p:nvPr/>
          </p:nvSpPr>
          <p:spPr>
            <a:xfrm>
              <a:off x="319800" y="322200"/>
              <a:ext cx="8504400" cy="4499100"/>
            </a:xfrm>
            <a:prstGeom prst="roundRect">
              <a:avLst>
                <a:gd name="adj" fmla="val 2129"/>
              </a:avLst>
            </a:prstGeom>
            <a:noFill/>
            <a:ln w="19050" cap="rnd"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22"/>
          <p:cNvSpPr txBox="1">
            <a:spLocks noGrp="1"/>
          </p:cNvSpPr>
          <p:nvPr>
            <p:ph type="title"/>
          </p:nvPr>
        </p:nvSpPr>
        <p:spPr>
          <a:xfrm>
            <a:off x="713225" y="539500"/>
            <a:ext cx="77175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63" name="Google Shape;163;p22"/>
          <p:cNvSpPr txBox="1">
            <a:spLocks noGrp="1"/>
          </p:cNvSpPr>
          <p:nvPr>
            <p:ph type="subTitle" idx="1"/>
          </p:nvPr>
        </p:nvSpPr>
        <p:spPr>
          <a:xfrm>
            <a:off x="711725" y="2952750"/>
            <a:ext cx="2331600" cy="100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 name="Google Shape;164;p22"/>
          <p:cNvSpPr txBox="1">
            <a:spLocks noGrp="1"/>
          </p:cNvSpPr>
          <p:nvPr>
            <p:ph type="subTitle" idx="2"/>
          </p:nvPr>
        </p:nvSpPr>
        <p:spPr>
          <a:xfrm>
            <a:off x="3406200" y="2952750"/>
            <a:ext cx="2331600" cy="100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2"/>
          <p:cNvSpPr txBox="1">
            <a:spLocks noGrp="1"/>
          </p:cNvSpPr>
          <p:nvPr>
            <p:ph type="subTitle" idx="3"/>
          </p:nvPr>
        </p:nvSpPr>
        <p:spPr>
          <a:xfrm>
            <a:off x="6100675" y="2952750"/>
            <a:ext cx="2331600" cy="100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6" name="Google Shape;166;p22"/>
          <p:cNvSpPr txBox="1">
            <a:spLocks noGrp="1"/>
          </p:cNvSpPr>
          <p:nvPr>
            <p:ph type="subTitle" idx="4"/>
          </p:nvPr>
        </p:nvSpPr>
        <p:spPr>
          <a:xfrm>
            <a:off x="711725" y="2571750"/>
            <a:ext cx="2331600" cy="45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Delius"/>
                <a:ea typeface="Delius"/>
                <a:cs typeface="Delius"/>
                <a:sym typeface="Deliu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7" name="Google Shape;167;p22"/>
          <p:cNvSpPr txBox="1">
            <a:spLocks noGrp="1"/>
          </p:cNvSpPr>
          <p:nvPr>
            <p:ph type="subTitle" idx="5"/>
          </p:nvPr>
        </p:nvSpPr>
        <p:spPr>
          <a:xfrm>
            <a:off x="3406200" y="2571738"/>
            <a:ext cx="2331600" cy="45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Delius"/>
                <a:ea typeface="Delius"/>
                <a:cs typeface="Delius"/>
                <a:sym typeface="Deliu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8" name="Google Shape;168;p22"/>
          <p:cNvSpPr txBox="1">
            <a:spLocks noGrp="1"/>
          </p:cNvSpPr>
          <p:nvPr>
            <p:ph type="subTitle" idx="6"/>
          </p:nvPr>
        </p:nvSpPr>
        <p:spPr>
          <a:xfrm>
            <a:off x="6100675" y="2571750"/>
            <a:ext cx="2331600" cy="45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Delius"/>
                <a:ea typeface="Delius"/>
                <a:cs typeface="Delius"/>
                <a:sym typeface="Deliu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61"/>
        <p:cNvGrpSpPr/>
        <p:nvPr/>
      </p:nvGrpSpPr>
      <p:grpSpPr>
        <a:xfrm>
          <a:off x="0" y="0"/>
          <a:ext cx="0" cy="0"/>
          <a:chOff x="0" y="0"/>
          <a:chExt cx="0" cy="0"/>
        </a:xfrm>
      </p:grpSpPr>
      <p:grpSp>
        <p:nvGrpSpPr>
          <p:cNvPr id="262" name="Google Shape;262;p30"/>
          <p:cNvGrpSpPr/>
          <p:nvPr/>
        </p:nvGrpSpPr>
        <p:grpSpPr>
          <a:xfrm>
            <a:off x="183000" y="183000"/>
            <a:ext cx="8778000" cy="4777500"/>
            <a:chOff x="183000" y="183000"/>
            <a:chExt cx="8778000" cy="4777500"/>
          </a:xfrm>
        </p:grpSpPr>
        <p:sp>
          <p:nvSpPr>
            <p:cNvPr id="263" name="Google Shape;263;p30"/>
            <p:cNvSpPr/>
            <p:nvPr/>
          </p:nvSpPr>
          <p:spPr>
            <a:xfrm>
              <a:off x="183000" y="183000"/>
              <a:ext cx="8778000" cy="4777500"/>
            </a:xfrm>
            <a:prstGeom prst="roundRect">
              <a:avLst>
                <a:gd name="adj" fmla="val 3842"/>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0"/>
            <p:cNvSpPr/>
            <p:nvPr/>
          </p:nvSpPr>
          <p:spPr>
            <a:xfrm>
              <a:off x="319800" y="322200"/>
              <a:ext cx="8504400" cy="4499100"/>
            </a:xfrm>
            <a:prstGeom prst="roundRect">
              <a:avLst>
                <a:gd name="adj" fmla="val 2129"/>
              </a:avLst>
            </a:prstGeom>
            <a:noFill/>
            <a:ln w="1143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0"/>
            <p:cNvSpPr/>
            <p:nvPr/>
          </p:nvSpPr>
          <p:spPr>
            <a:xfrm>
              <a:off x="319800" y="322200"/>
              <a:ext cx="8504400" cy="4499100"/>
            </a:xfrm>
            <a:prstGeom prst="roundRect">
              <a:avLst>
                <a:gd name="adj" fmla="val 2129"/>
              </a:avLst>
            </a:prstGeom>
            <a:noFill/>
            <a:ln w="19050" cap="rnd"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400"/>
              <a:buFont typeface="Delius"/>
              <a:buNone/>
              <a:defRPr sz="3400" b="1">
                <a:solidFill>
                  <a:schemeClr val="dk1"/>
                </a:solidFill>
                <a:latin typeface="Delius"/>
                <a:ea typeface="Delius"/>
                <a:cs typeface="Delius"/>
                <a:sym typeface="Delius"/>
              </a:defRPr>
            </a:lvl1pPr>
            <a:lvl2pPr lvl="1" rtl="0">
              <a:spcBef>
                <a:spcPts val="0"/>
              </a:spcBef>
              <a:spcAft>
                <a:spcPts val="0"/>
              </a:spcAft>
              <a:buClr>
                <a:schemeClr val="dk1"/>
              </a:buClr>
              <a:buSzPts val="3400"/>
              <a:buFont typeface="Delius"/>
              <a:buNone/>
              <a:defRPr sz="3400" b="1">
                <a:solidFill>
                  <a:schemeClr val="dk1"/>
                </a:solidFill>
                <a:latin typeface="Delius"/>
                <a:ea typeface="Delius"/>
                <a:cs typeface="Delius"/>
                <a:sym typeface="Delius"/>
              </a:defRPr>
            </a:lvl2pPr>
            <a:lvl3pPr lvl="2" rtl="0">
              <a:spcBef>
                <a:spcPts val="0"/>
              </a:spcBef>
              <a:spcAft>
                <a:spcPts val="0"/>
              </a:spcAft>
              <a:buClr>
                <a:schemeClr val="dk1"/>
              </a:buClr>
              <a:buSzPts val="3400"/>
              <a:buFont typeface="Delius"/>
              <a:buNone/>
              <a:defRPr sz="3400" b="1">
                <a:solidFill>
                  <a:schemeClr val="dk1"/>
                </a:solidFill>
                <a:latin typeface="Delius"/>
                <a:ea typeface="Delius"/>
                <a:cs typeface="Delius"/>
                <a:sym typeface="Delius"/>
              </a:defRPr>
            </a:lvl3pPr>
            <a:lvl4pPr lvl="3" rtl="0">
              <a:spcBef>
                <a:spcPts val="0"/>
              </a:spcBef>
              <a:spcAft>
                <a:spcPts val="0"/>
              </a:spcAft>
              <a:buClr>
                <a:schemeClr val="dk1"/>
              </a:buClr>
              <a:buSzPts val="3400"/>
              <a:buFont typeface="Delius"/>
              <a:buNone/>
              <a:defRPr sz="3400" b="1">
                <a:solidFill>
                  <a:schemeClr val="dk1"/>
                </a:solidFill>
                <a:latin typeface="Delius"/>
                <a:ea typeface="Delius"/>
                <a:cs typeface="Delius"/>
                <a:sym typeface="Delius"/>
              </a:defRPr>
            </a:lvl4pPr>
            <a:lvl5pPr lvl="4" rtl="0">
              <a:spcBef>
                <a:spcPts val="0"/>
              </a:spcBef>
              <a:spcAft>
                <a:spcPts val="0"/>
              </a:spcAft>
              <a:buClr>
                <a:schemeClr val="dk1"/>
              </a:buClr>
              <a:buSzPts val="3400"/>
              <a:buFont typeface="Delius"/>
              <a:buNone/>
              <a:defRPr sz="3400" b="1">
                <a:solidFill>
                  <a:schemeClr val="dk1"/>
                </a:solidFill>
                <a:latin typeface="Delius"/>
                <a:ea typeface="Delius"/>
                <a:cs typeface="Delius"/>
                <a:sym typeface="Delius"/>
              </a:defRPr>
            </a:lvl5pPr>
            <a:lvl6pPr lvl="5" rtl="0">
              <a:spcBef>
                <a:spcPts val="0"/>
              </a:spcBef>
              <a:spcAft>
                <a:spcPts val="0"/>
              </a:spcAft>
              <a:buClr>
                <a:schemeClr val="dk1"/>
              </a:buClr>
              <a:buSzPts val="3400"/>
              <a:buFont typeface="Delius"/>
              <a:buNone/>
              <a:defRPr sz="3400" b="1">
                <a:solidFill>
                  <a:schemeClr val="dk1"/>
                </a:solidFill>
                <a:latin typeface="Delius"/>
                <a:ea typeface="Delius"/>
                <a:cs typeface="Delius"/>
                <a:sym typeface="Delius"/>
              </a:defRPr>
            </a:lvl6pPr>
            <a:lvl7pPr lvl="6" rtl="0">
              <a:spcBef>
                <a:spcPts val="0"/>
              </a:spcBef>
              <a:spcAft>
                <a:spcPts val="0"/>
              </a:spcAft>
              <a:buClr>
                <a:schemeClr val="dk1"/>
              </a:buClr>
              <a:buSzPts val="3400"/>
              <a:buFont typeface="Delius"/>
              <a:buNone/>
              <a:defRPr sz="3400" b="1">
                <a:solidFill>
                  <a:schemeClr val="dk1"/>
                </a:solidFill>
                <a:latin typeface="Delius"/>
                <a:ea typeface="Delius"/>
                <a:cs typeface="Delius"/>
                <a:sym typeface="Delius"/>
              </a:defRPr>
            </a:lvl7pPr>
            <a:lvl8pPr lvl="7" rtl="0">
              <a:spcBef>
                <a:spcPts val="0"/>
              </a:spcBef>
              <a:spcAft>
                <a:spcPts val="0"/>
              </a:spcAft>
              <a:buClr>
                <a:schemeClr val="dk1"/>
              </a:buClr>
              <a:buSzPts val="3400"/>
              <a:buFont typeface="Delius"/>
              <a:buNone/>
              <a:defRPr sz="3400" b="1">
                <a:solidFill>
                  <a:schemeClr val="dk1"/>
                </a:solidFill>
                <a:latin typeface="Delius"/>
                <a:ea typeface="Delius"/>
                <a:cs typeface="Delius"/>
                <a:sym typeface="Delius"/>
              </a:defRPr>
            </a:lvl8pPr>
            <a:lvl9pPr lvl="8" rtl="0">
              <a:spcBef>
                <a:spcPts val="0"/>
              </a:spcBef>
              <a:spcAft>
                <a:spcPts val="0"/>
              </a:spcAft>
              <a:buClr>
                <a:schemeClr val="dk1"/>
              </a:buClr>
              <a:buSzPts val="3400"/>
              <a:buFont typeface="Delius"/>
              <a:buNone/>
              <a:defRPr sz="34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8" r:id="rId4"/>
    <p:sldLayoutId id="2147483659" r:id="rId5"/>
    <p:sldLayoutId id="2147483666" r:id="rId6"/>
    <p:sldLayoutId id="2147483667" r:id="rId7"/>
    <p:sldLayoutId id="2147483668" r:id="rId8"/>
    <p:sldLayoutId id="2147483676" r:id="rId9"/>
    <p:sldLayoutId id="214748367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A63C236-22AA-BDB4-85A9-410563F843AD}"/>
              </a:ext>
            </a:extLst>
          </p:cNvPr>
          <p:cNvPicPr>
            <a:picLocks noChangeAspect="1"/>
          </p:cNvPicPr>
          <p:nvPr/>
        </p:nvPicPr>
        <p:blipFill>
          <a:blip r:embed="rId2"/>
          <a:stretch>
            <a:fillRect/>
          </a:stretch>
        </p:blipFill>
        <p:spPr>
          <a:xfrm>
            <a:off x="-571500" y="-1"/>
            <a:ext cx="9715500" cy="5313405"/>
          </a:xfrm>
          <a:prstGeom prst="rect">
            <a:avLst/>
          </a:prstGeom>
        </p:spPr>
      </p:pic>
    </p:spTree>
    <p:extLst>
      <p:ext uri="{BB962C8B-B14F-4D97-AF65-F5344CB8AC3E}">
        <p14:creationId xmlns:p14="http://schemas.microsoft.com/office/powerpoint/2010/main" val="1974848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6">
          <a:extLst>
            <a:ext uri="{FF2B5EF4-FFF2-40B4-BE49-F238E27FC236}">
              <a16:creationId xmlns:a16="http://schemas.microsoft.com/office/drawing/2014/main" id="{847A016D-C7A7-4405-595C-80EBC0DB0335}"/>
            </a:ext>
          </a:extLst>
        </p:cNvPr>
        <p:cNvGrpSpPr/>
        <p:nvPr/>
      </p:nvGrpSpPr>
      <p:grpSpPr>
        <a:xfrm>
          <a:off x="0" y="0"/>
          <a:ext cx="0" cy="0"/>
          <a:chOff x="0" y="0"/>
          <a:chExt cx="0" cy="0"/>
        </a:xfrm>
      </p:grpSpPr>
      <p:sp>
        <p:nvSpPr>
          <p:cNvPr id="767" name="Google Shape;767;p46">
            <a:extLst>
              <a:ext uri="{FF2B5EF4-FFF2-40B4-BE49-F238E27FC236}">
                <a16:creationId xmlns:a16="http://schemas.microsoft.com/office/drawing/2014/main" id="{DA0C2392-5835-FF1F-788D-F87A59B7121E}"/>
              </a:ext>
            </a:extLst>
          </p:cNvPr>
          <p:cNvSpPr txBox="1">
            <a:spLocks noGrp="1"/>
          </p:cNvSpPr>
          <p:nvPr>
            <p:ph type="title"/>
          </p:nvPr>
        </p:nvSpPr>
        <p:spPr>
          <a:xfrm>
            <a:off x="713225" y="539500"/>
            <a:ext cx="77175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3500" dirty="0"/>
              <a:t>Funciones del Auxiliar de Tránsito</a:t>
            </a:r>
            <a:endParaRPr sz="3500" dirty="0"/>
          </a:p>
        </p:txBody>
      </p:sp>
      <p:grpSp>
        <p:nvGrpSpPr>
          <p:cNvPr id="774" name="Google Shape;774;p46">
            <a:extLst>
              <a:ext uri="{FF2B5EF4-FFF2-40B4-BE49-F238E27FC236}">
                <a16:creationId xmlns:a16="http://schemas.microsoft.com/office/drawing/2014/main" id="{DE9D2B5B-F7A4-198D-0B85-BD79E0DA7829}"/>
              </a:ext>
            </a:extLst>
          </p:cNvPr>
          <p:cNvGrpSpPr/>
          <p:nvPr/>
        </p:nvGrpSpPr>
        <p:grpSpPr>
          <a:xfrm>
            <a:off x="557884" y="671233"/>
            <a:ext cx="490722" cy="640074"/>
            <a:chOff x="4808397" y="1451619"/>
            <a:chExt cx="258220" cy="341118"/>
          </a:xfrm>
        </p:grpSpPr>
        <p:sp>
          <p:nvSpPr>
            <p:cNvPr id="775" name="Google Shape;775;p46">
              <a:extLst>
                <a:ext uri="{FF2B5EF4-FFF2-40B4-BE49-F238E27FC236}">
                  <a16:creationId xmlns:a16="http://schemas.microsoft.com/office/drawing/2014/main" id="{27ED4E82-DCF5-C49F-9C8D-1A666FF8A9C6}"/>
                </a:ext>
              </a:extLst>
            </p:cNvPr>
            <p:cNvSpPr/>
            <p:nvPr/>
          </p:nvSpPr>
          <p:spPr>
            <a:xfrm>
              <a:off x="4911722" y="1689300"/>
              <a:ext cx="51548" cy="103438"/>
            </a:xfrm>
            <a:custGeom>
              <a:avLst/>
              <a:gdLst/>
              <a:ahLst/>
              <a:cxnLst/>
              <a:rect l="l" t="t" r="r" b="b"/>
              <a:pathLst>
                <a:path w="2251" h="4513" extrusionOk="0">
                  <a:moveTo>
                    <a:pt x="1" y="0"/>
                  </a:moveTo>
                  <a:lnTo>
                    <a:pt x="1" y="4060"/>
                  </a:lnTo>
                  <a:cubicBezTo>
                    <a:pt x="1" y="4310"/>
                    <a:pt x="203" y="4513"/>
                    <a:pt x="453" y="4513"/>
                  </a:cubicBezTo>
                  <a:lnTo>
                    <a:pt x="1810" y="4513"/>
                  </a:lnTo>
                  <a:cubicBezTo>
                    <a:pt x="2048" y="4513"/>
                    <a:pt x="2251" y="4310"/>
                    <a:pt x="2251" y="4060"/>
                  </a:cubicBezTo>
                  <a:lnTo>
                    <a:pt x="22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6">
              <a:extLst>
                <a:ext uri="{FF2B5EF4-FFF2-40B4-BE49-F238E27FC236}">
                  <a16:creationId xmlns:a16="http://schemas.microsoft.com/office/drawing/2014/main" id="{11C218F0-2ECE-155E-E1E4-05700A57BE06}"/>
                </a:ext>
              </a:extLst>
            </p:cNvPr>
            <p:cNvSpPr/>
            <p:nvPr/>
          </p:nvSpPr>
          <p:spPr>
            <a:xfrm>
              <a:off x="4911722" y="1689300"/>
              <a:ext cx="51823" cy="103438"/>
            </a:xfrm>
            <a:custGeom>
              <a:avLst/>
              <a:gdLst/>
              <a:ahLst/>
              <a:cxnLst/>
              <a:rect l="l" t="t" r="r" b="b"/>
              <a:pathLst>
                <a:path w="2263" h="4513" extrusionOk="0">
                  <a:moveTo>
                    <a:pt x="1" y="0"/>
                  </a:moveTo>
                  <a:lnTo>
                    <a:pt x="1" y="4060"/>
                  </a:lnTo>
                  <a:cubicBezTo>
                    <a:pt x="1" y="4310"/>
                    <a:pt x="203" y="4513"/>
                    <a:pt x="453" y="4513"/>
                  </a:cubicBezTo>
                  <a:lnTo>
                    <a:pt x="1144" y="4513"/>
                  </a:lnTo>
                  <a:cubicBezTo>
                    <a:pt x="1013" y="4417"/>
                    <a:pt x="929" y="4275"/>
                    <a:pt x="917" y="4120"/>
                  </a:cubicBezTo>
                  <a:lnTo>
                    <a:pt x="917" y="2251"/>
                  </a:lnTo>
                  <a:cubicBezTo>
                    <a:pt x="917" y="2001"/>
                    <a:pt x="1120" y="1798"/>
                    <a:pt x="1370" y="1798"/>
                  </a:cubicBezTo>
                  <a:lnTo>
                    <a:pt x="2263" y="1798"/>
                  </a:lnTo>
                  <a:lnTo>
                    <a:pt x="2263" y="0"/>
                  </a:ln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6">
              <a:extLst>
                <a:ext uri="{FF2B5EF4-FFF2-40B4-BE49-F238E27FC236}">
                  <a16:creationId xmlns:a16="http://schemas.microsoft.com/office/drawing/2014/main" id="{E24F6770-1866-A27D-89A1-C67799111DA6}"/>
                </a:ext>
              </a:extLst>
            </p:cNvPr>
            <p:cNvSpPr/>
            <p:nvPr/>
          </p:nvSpPr>
          <p:spPr>
            <a:xfrm>
              <a:off x="4808397" y="1451619"/>
              <a:ext cx="258220" cy="258446"/>
            </a:xfrm>
            <a:custGeom>
              <a:avLst/>
              <a:gdLst/>
              <a:ahLst/>
              <a:cxnLst/>
              <a:rect l="l" t="t" r="r" b="b"/>
              <a:pathLst>
                <a:path w="11276" h="11276" extrusionOk="0">
                  <a:moveTo>
                    <a:pt x="4048" y="0"/>
                  </a:moveTo>
                  <a:cubicBezTo>
                    <a:pt x="3572" y="0"/>
                    <a:pt x="3108" y="191"/>
                    <a:pt x="2774" y="524"/>
                  </a:cubicBezTo>
                  <a:lnTo>
                    <a:pt x="524" y="2774"/>
                  </a:lnTo>
                  <a:cubicBezTo>
                    <a:pt x="191" y="3108"/>
                    <a:pt x="0" y="3572"/>
                    <a:pt x="0" y="4048"/>
                  </a:cubicBezTo>
                  <a:lnTo>
                    <a:pt x="0" y="7227"/>
                  </a:lnTo>
                  <a:cubicBezTo>
                    <a:pt x="0" y="7703"/>
                    <a:pt x="191" y="8156"/>
                    <a:pt x="524" y="8501"/>
                  </a:cubicBezTo>
                  <a:lnTo>
                    <a:pt x="2774" y="10751"/>
                  </a:lnTo>
                  <a:cubicBezTo>
                    <a:pt x="3108" y="11085"/>
                    <a:pt x="3572" y="11275"/>
                    <a:pt x="4048" y="11275"/>
                  </a:cubicBezTo>
                  <a:lnTo>
                    <a:pt x="4513" y="11275"/>
                  </a:lnTo>
                  <a:lnTo>
                    <a:pt x="4691" y="11228"/>
                  </a:lnTo>
                  <a:lnTo>
                    <a:pt x="5025" y="11275"/>
                  </a:lnTo>
                  <a:lnTo>
                    <a:pt x="7227" y="11275"/>
                  </a:lnTo>
                  <a:cubicBezTo>
                    <a:pt x="7703" y="11275"/>
                    <a:pt x="8156" y="11085"/>
                    <a:pt x="8501" y="10751"/>
                  </a:cubicBezTo>
                  <a:lnTo>
                    <a:pt x="10751" y="8501"/>
                  </a:lnTo>
                  <a:cubicBezTo>
                    <a:pt x="11085" y="8156"/>
                    <a:pt x="11275" y="7703"/>
                    <a:pt x="11275" y="7227"/>
                  </a:cubicBezTo>
                  <a:lnTo>
                    <a:pt x="11275" y="4048"/>
                  </a:lnTo>
                  <a:cubicBezTo>
                    <a:pt x="11275" y="3572"/>
                    <a:pt x="11085" y="3108"/>
                    <a:pt x="10751" y="2774"/>
                  </a:cubicBezTo>
                  <a:lnTo>
                    <a:pt x="8501" y="524"/>
                  </a:lnTo>
                  <a:cubicBezTo>
                    <a:pt x="8156" y="191"/>
                    <a:pt x="7703" y="0"/>
                    <a:pt x="72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6">
              <a:extLst>
                <a:ext uri="{FF2B5EF4-FFF2-40B4-BE49-F238E27FC236}">
                  <a16:creationId xmlns:a16="http://schemas.microsoft.com/office/drawing/2014/main" id="{18A86E13-B009-1E37-C7EB-AC11886538D8}"/>
                </a:ext>
              </a:extLst>
            </p:cNvPr>
            <p:cNvSpPr/>
            <p:nvPr/>
          </p:nvSpPr>
          <p:spPr>
            <a:xfrm>
              <a:off x="4839197" y="1482997"/>
              <a:ext cx="59196" cy="195668"/>
            </a:xfrm>
            <a:custGeom>
              <a:avLst/>
              <a:gdLst/>
              <a:ahLst/>
              <a:cxnLst/>
              <a:rect l="l" t="t" r="r" b="b"/>
              <a:pathLst>
                <a:path w="2585" h="8537" extrusionOk="0">
                  <a:moveTo>
                    <a:pt x="2584" y="0"/>
                  </a:moveTo>
                  <a:lnTo>
                    <a:pt x="2584" y="0"/>
                  </a:lnTo>
                  <a:cubicBezTo>
                    <a:pt x="2513" y="24"/>
                    <a:pt x="2441" y="60"/>
                    <a:pt x="2382" y="119"/>
                  </a:cubicBezTo>
                  <a:lnTo>
                    <a:pt x="143" y="2358"/>
                  </a:lnTo>
                  <a:cubicBezTo>
                    <a:pt x="48" y="2441"/>
                    <a:pt x="1" y="2560"/>
                    <a:pt x="12" y="2679"/>
                  </a:cubicBezTo>
                  <a:lnTo>
                    <a:pt x="12" y="5858"/>
                  </a:lnTo>
                  <a:cubicBezTo>
                    <a:pt x="12" y="5977"/>
                    <a:pt x="60" y="6096"/>
                    <a:pt x="143" y="6180"/>
                  </a:cubicBezTo>
                  <a:lnTo>
                    <a:pt x="2382" y="8418"/>
                  </a:lnTo>
                  <a:cubicBezTo>
                    <a:pt x="2429" y="8465"/>
                    <a:pt x="2489" y="8501"/>
                    <a:pt x="2548" y="8525"/>
                  </a:cubicBezTo>
                  <a:lnTo>
                    <a:pt x="2584" y="8537"/>
                  </a:lnTo>
                  <a:cubicBezTo>
                    <a:pt x="2548" y="8418"/>
                    <a:pt x="2537" y="8287"/>
                    <a:pt x="2525" y="8156"/>
                  </a:cubicBezTo>
                  <a:lnTo>
                    <a:pt x="2525" y="488"/>
                  </a:lnTo>
                  <a:cubicBezTo>
                    <a:pt x="2525" y="322"/>
                    <a:pt x="2548" y="155"/>
                    <a:pt x="2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6">
              <a:extLst>
                <a:ext uri="{FF2B5EF4-FFF2-40B4-BE49-F238E27FC236}">
                  <a16:creationId xmlns:a16="http://schemas.microsoft.com/office/drawing/2014/main" id="{CB8E9524-42C2-AC8E-1DEE-B9E78EEAFDE0}"/>
                </a:ext>
              </a:extLst>
            </p:cNvPr>
            <p:cNvSpPr/>
            <p:nvPr/>
          </p:nvSpPr>
          <p:spPr>
            <a:xfrm>
              <a:off x="4808397" y="1451619"/>
              <a:ext cx="115072" cy="258446"/>
            </a:xfrm>
            <a:custGeom>
              <a:avLst/>
              <a:gdLst/>
              <a:ahLst/>
              <a:cxnLst/>
              <a:rect l="l" t="t" r="r" b="b"/>
              <a:pathLst>
                <a:path w="5025" h="11276" extrusionOk="0">
                  <a:moveTo>
                    <a:pt x="4048" y="0"/>
                  </a:moveTo>
                  <a:cubicBezTo>
                    <a:pt x="3572" y="0"/>
                    <a:pt x="3108" y="191"/>
                    <a:pt x="2774" y="524"/>
                  </a:cubicBezTo>
                  <a:lnTo>
                    <a:pt x="524" y="2774"/>
                  </a:lnTo>
                  <a:cubicBezTo>
                    <a:pt x="191" y="3108"/>
                    <a:pt x="0" y="3572"/>
                    <a:pt x="0" y="4048"/>
                  </a:cubicBezTo>
                  <a:lnTo>
                    <a:pt x="0" y="7227"/>
                  </a:lnTo>
                  <a:cubicBezTo>
                    <a:pt x="0" y="7703"/>
                    <a:pt x="191" y="8156"/>
                    <a:pt x="524" y="8501"/>
                  </a:cubicBezTo>
                  <a:lnTo>
                    <a:pt x="2774" y="10751"/>
                  </a:lnTo>
                  <a:cubicBezTo>
                    <a:pt x="3108" y="11085"/>
                    <a:pt x="3572" y="11275"/>
                    <a:pt x="4048" y="11275"/>
                  </a:cubicBezTo>
                  <a:lnTo>
                    <a:pt x="5025" y="11275"/>
                  </a:lnTo>
                  <a:cubicBezTo>
                    <a:pt x="4358" y="10942"/>
                    <a:pt x="3917" y="10263"/>
                    <a:pt x="3870" y="9525"/>
                  </a:cubicBezTo>
                  <a:lnTo>
                    <a:pt x="3870" y="1857"/>
                  </a:lnTo>
                  <a:cubicBezTo>
                    <a:pt x="3870" y="822"/>
                    <a:pt x="4644" y="191"/>
                    <a:pt x="4929" y="0"/>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6">
              <a:extLst>
                <a:ext uri="{FF2B5EF4-FFF2-40B4-BE49-F238E27FC236}">
                  <a16:creationId xmlns:a16="http://schemas.microsoft.com/office/drawing/2014/main" id="{8ABBB3F7-5E6F-2DBE-6458-548EB2DB2922}"/>
                </a:ext>
              </a:extLst>
            </p:cNvPr>
            <p:cNvSpPr/>
            <p:nvPr/>
          </p:nvSpPr>
          <p:spPr>
            <a:xfrm>
              <a:off x="4868921" y="1482447"/>
              <a:ext cx="166620" cy="196493"/>
            </a:xfrm>
            <a:custGeom>
              <a:avLst/>
              <a:gdLst/>
              <a:ahLst/>
              <a:cxnLst/>
              <a:rect l="l" t="t" r="r" b="b"/>
              <a:pathLst>
                <a:path w="7276" h="8573" extrusionOk="0">
                  <a:moveTo>
                    <a:pt x="1405" y="0"/>
                  </a:moveTo>
                  <a:cubicBezTo>
                    <a:pt x="1370" y="0"/>
                    <a:pt x="1322" y="12"/>
                    <a:pt x="1286" y="12"/>
                  </a:cubicBezTo>
                  <a:lnTo>
                    <a:pt x="0" y="2370"/>
                  </a:lnTo>
                  <a:lnTo>
                    <a:pt x="0" y="6299"/>
                  </a:lnTo>
                  <a:lnTo>
                    <a:pt x="1286" y="8561"/>
                  </a:lnTo>
                  <a:cubicBezTo>
                    <a:pt x="1322" y="8573"/>
                    <a:pt x="1370" y="8573"/>
                    <a:pt x="1405" y="8573"/>
                  </a:cubicBezTo>
                  <a:lnTo>
                    <a:pt x="4584" y="8573"/>
                  </a:lnTo>
                  <a:cubicBezTo>
                    <a:pt x="4703" y="8573"/>
                    <a:pt x="4810" y="8525"/>
                    <a:pt x="4894" y="8442"/>
                  </a:cubicBezTo>
                  <a:lnTo>
                    <a:pt x="7144" y="6192"/>
                  </a:lnTo>
                  <a:cubicBezTo>
                    <a:pt x="7227" y="6108"/>
                    <a:pt x="7275" y="6001"/>
                    <a:pt x="7275" y="5882"/>
                  </a:cubicBezTo>
                  <a:lnTo>
                    <a:pt x="7275" y="2703"/>
                  </a:lnTo>
                  <a:cubicBezTo>
                    <a:pt x="7275" y="2572"/>
                    <a:pt x="7227" y="2465"/>
                    <a:pt x="7144" y="2382"/>
                  </a:cubicBezTo>
                  <a:lnTo>
                    <a:pt x="4894" y="131"/>
                  </a:lnTo>
                  <a:cubicBezTo>
                    <a:pt x="4810" y="48"/>
                    <a:pt x="4703" y="0"/>
                    <a:pt x="4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6">
              <a:extLst>
                <a:ext uri="{FF2B5EF4-FFF2-40B4-BE49-F238E27FC236}">
                  <a16:creationId xmlns:a16="http://schemas.microsoft.com/office/drawing/2014/main" id="{7CC81E48-EC52-8E0B-0A1E-A65E5E1B401F}"/>
                </a:ext>
              </a:extLst>
            </p:cNvPr>
            <p:cNvSpPr/>
            <p:nvPr/>
          </p:nvSpPr>
          <p:spPr>
            <a:xfrm>
              <a:off x="4861548" y="1578504"/>
              <a:ext cx="40922" cy="32501"/>
            </a:xfrm>
            <a:custGeom>
              <a:avLst/>
              <a:gdLst/>
              <a:ahLst/>
              <a:cxnLst/>
              <a:rect l="l" t="t" r="r" b="b"/>
              <a:pathLst>
                <a:path w="1787" h="1418" extrusionOk="0">
                  <a:moveTo>
                    <a:pt x="894" y="0"/>
                  </a:moveTo>
                  <a:cubicBezTo>
                    <a:pt x="406" y="0"/>
                    <a:pt x="1" y="322"/>
                    <a:pt x="1" y="715"/>
                  </a:cubicBezTo>
                  <a:cubicBezTo>
                    <a:pt x="1" y="1108"/>
                    <a:pt x="406" y="1417"/>
                    <a:pt x="894" y="1417"/>
                  </a:cubicBezTo>
                  <a:cubicBezTo>
                    <a:pt x="1394" y="1417"/>
                    <a:pt x="1787" y="1108"/>
                    <a:pt x="1787" y="715"/>
                  </a:cubicBezTo>
                  <a:cubicBezTo>
                    <a:pt x="1787" y="322"/>
                    <a:pt x="1394" y="0"/>
                    <a:pt x="8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6">
              <a:extLst>
                <a:ext uri="{FF2B5EF4-FFF2-40B4-BE49-F238E27FC236}">
                  <a16:creationId xmlns:a16="http://schemas.microsoft.com/office/drawing/2014/main" id="{7DA48464-6416-1E2F-49E4-84E05FC3573B}"/>
                </a:ext>
              </a:extLst>
            </p:cNvPr>
            <p:cNvSpPr/>
            <p:nvPr/>
          </p:nvSpPr>
          <p:spPr>
            <a:xfrm>
              <a:off x="4972246" y="1578504"/>
              <a:ext cx="40922" cy="32501"/>
            </a:xfrm>
            <a:custGeom>
              <a:avLst/>
              <a:gdLst/>
              <a:ahLst/>
              <a:cxnLst/>
              <a:rect l="l" t="t" r="r" b="b"/>
              <a:pathLst>
                <a:path w="1787" h="1418" extrusionOk="0">
                  <a:moveTo>
                    <a:pt x="894" y="0"/>
                  </a:moveTo>
                  <a:cubicBezTo>
                    <a:pt x="406" y="0"/>
                    <a:pt x="1" y="322"/>
                    <a:pt x="1" y="715"/>
                  </a:cubicBezTo>
                  <a:cubicBezTo>
                    <a:pt x="1" y="1108"/>
                    <a:pt x="406" y="1417"/>
                    <a:pt x="894" y="1417"/>
                  </a:cubicBezTo>
                  <a:cubicBezTo>
                    <a:pt x="1394" y="1417"/>
                    <a:pt x="1787" y="1108"/>
                    <a:pt x="1787" y="715"/>
                  </a:cubicBezTo>
                  <a:cubicBezTo>
                    <a:pt x="1787" y="322"/>
                    <a:pt x="1394" y="0"/>
                    <a:pt x="8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6">
              <a:extLst>
                <a:ext uri="{FF2B5EF4-FFF2-40B4-BE49-F238E27FC236}">
                  <a16:creationId xmlns:a16="http://schemas.microsoft.com/office/drawing/2014/main" id="{7074569B-81CC-0E29-C0D2-142A58853601}"/>
                </a:ext>
              </a:extLst>
            </p:cNvPr>
            <p:cNvSpPr/>
            <p:nvPr/>
          </p:nvSpPr>
          <p:spPr>
            <a:xfrm>
              <a:off x="4980422" y="1565921"/>
              <a:ext cx="10397" cy="18336"/>
            </a:xfrm>
            <a:custGeom>
              <a:avLst/>
              <a:gdLst/>
              <a:ahLst/>
              <a:cxnLst/>
              <a:rect l="l" t="t" r="r" b="b"/>
              <a:pathLst>
                <a:path w="454" h="800" extrusionOk="0">
                  <a:moveTo>
                    <a:pt x="209" y="1"/>
                  </a:moveTo>
                  <a:cubicBezTo>
                    <a:pt x="97" y="1"/>
                    <a:pt x="1" y="103"/>
                    <a:pt x="1" y="216"/>
                  </a:cubicBezTo>
                  <a:lnTo>
                    <a:pt x="1" y="573"/>
                  </a:lnTo>
                  <a:cubicBezTo>
                    <a:pt x="1" y="704"/>
                    <a:pt x="108" y="799"/>
                    <a:pt x="227" y="799"/>
                  </a:cubicBezTo>
                  <a:cubicBezTo>
                    <a:pt x="358" y="799"/>
                    <a:pt x="453" y="704"/>
                    <a:pt x="453" y="573"/>
                  </a:cubicBezTo>
                  <a:lnTo>
                    <a:pt x="453" y="216"/>
                  </a:lnTo>
                  <a:cubicBezTo>
                    <a:pt x="453" y="103"/>
                    <a:pt x="368" y="1"/>
                    <a:pt x="247" y="1"/>
                  </a:cubicBezTo>
                  <a:cubicBezTo>
                    <a:pt x="241" y="1"/>
                    <a:pt x="234" y="1"/>
                    <a:pt x="227" y="2"/>
                  </a:cubicBezTo>
                  <a:cubicBezTo>
                    <a:pt x="221" y="1"/>
                    <a:pt x="215"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6">
              <a:extLst>
                <a:ext uri="{FF2B5EF4-FFF2-40B4-BE49-F238E27FC236}">
                  <a16:creationId xmlns:a16="http://schemas.microsoft.com/office/drawing/2014/main" id="{B57575EF-5749-DD48-C137-6E9B2E8201C9}"/>
                </a:ext>
              </a:extLst>
            </p:cNvPr>
            <p:cNvSpPr/>
            <p:nvPr/>
          </p:nvSpPr>
          <p:spPr>
            <a:xfrm>
              <a:off x="4877417" y="1559504"/>
              <a:ext cx="29426" cy="24754"/>
            </a:xfrm>
            <a:custGeom>
              <a:avLst/>
              <a:gdLst/>
              <a:ahLst/>
              <a:cxnLst/>
              <a:rect l="l" t="t" r="r" b="b"/>
              <a:pathLst>
                <a:path w="1285" h="1080" extrusionOk="0">
                  <a:moveTo>
                    <a:pt x="323" y="0"/>
                  </a:moveTo>
                  <a:cubicBezTo>
                    <a:pt x="153" y="0"/>
                    <a:pt x="1" y="218"/>
                    <a:pt x="153" y="389"/>
                  </a:cubicBezTo>
                  <a:cubicBezTo>
                    <a:pt x="260" y="485"/>
                    <a:pt x="396" y="533"/>
                    <a:pt x="544" y="533"/>
                  </a:cubicBezTo>
                  <a:cubicBezTo>
                    <a:pt x="561" y="533"/>
                    <a:pt x="577" y="533"/>
                    <a:pt x="594" y="532"/>
                  </a:cubicBezTo>
                  <a:lnTo>
                    <a:pt x="713" y="532"/>
                  </a:lnTo>
                  <a:lnTo>
                    <a:pt x="713" y="853"/>
                  </a:lnTo>
                  <a:cubicBezTo>
                    <a:pt x="713" y="984"/>
                    <a:pt x="808" y="1079"/>
                    <a:pt x="939" y="1079"/>
                  </a:cubicBezTo>
                  <a:cubicBezTo>
                    <a:pt x="1058" y="1079"/>
                    <a:pt x="1165" y="984"/>
                    <a:pt x="1165" y="853"/>
                  </a:cubicBezTo>
                  <a:lnTo>
                    <a:pt x="1165" y="496"/>
                  </a:lnTo>
                  <a:cubicBezTo>
                    <a:pt x="1165" y="472"/>
                    <a:pt x="1153" y="460"/>
                    <a:pt x="1153" y="436"/>
                  </a:cubicBezTo>
                  <a:cubicBezTo>
                    <a:pt x="1249" y="389"/>
                    <a:pt x="1284" y="270"/>
                    <a:pt x="1260" y="175"/>
                  </a:cubicBezTo>
                  <a:cubicBezTo>
                    <a:pt x="1231" y="76"/>
                    <a:pt x="1137" y="11"/>
                    <a:pt x="1038" y="11"/>
                  </a:cubicBezTo>
                  <a:cubicBezTo>
                    <a:pt x="1017" y="11"/>
                    <a:pt x="996" y="13"/>
                    <a:pt x="975" y="20"/>
                  </a:cubicBezTo>
                  <a:cubicBezTo>
                    <a:pt x="855" y="66"/>
                    <a:pt x="728" y="83"/>
                    <a:pt x="599" y="83"/>
                  </a:cubicBezTo>
                  <a:cubicBezTo>
                    <a:pt x="561" y="83"/>
                    <a:pt x="524" y="82"/>
                    <a:pt x="487" y="79"/>
                  </a:cubicBezTo>
                  <a:cubicBezTo>
                    <a:pt x="437" y="24"/>
                    <a:pt x="379"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6">
              <a:extLst>
                <a:ext uri="{FF2B5EF4-FFF2-40B4-BE49-F238E27FC236}">
                  <a16:creationId xmlns:a16="http://schemas.microsoft.com/office/drawing/2014/main" id="{A2955E78-EFF5-1B0D-DF13-1C49179835D6}"/>
                </a:ext>
              </a:extLst>
            </p:cNvPr>
            <p:cNvSpPr/>
            <p:nvPr/>
          </p:nvSpPr>
          <p:spPr>
            <a:xfrm>
              <a:off x="4965903" y="1550129"/>
              <a:ext cx="30640" cy="13798"/>
            </a:xfrm>
            <a:custGeom>
              <a:avLst/>
              <a:gdLst/>
              <a:ahLst/>
              <a:cxnLst/>
              <a:rect l="l" t="t" r="r" b="b"/>
              <a:pathLst>
                <a:path w="1338" h="602" extrusionOk="0">
                  <a:moveTo>
                    <a:pt x="765" y="1"/>
                  </a:moveTo>
                  <a:cubicBezTo>
                    <a:pt x="549" y="1"/>
                    <a:pt x="334" y="103"/>
                    <a:pt x="206" y="191"/>
                  </a:cubicBezTo>
                  <a:cubicBezTo>
                    <a:pt x="1" y="328"/>
                    <a:pt x="133" y="602"/>
                    <a:pt x="326" y="602"/>
                  </a:cubicBezTo>
                  <a:cubicBezTo>
                    <a:pt x="368" y="602"/>
                    <a:pt x="412" y="589"/>
                    <a:pt x="456" y="560"/>
                  </a:cubicBezTo>
                  <a:cubicBezTo>
                    <a:pt x="456" y="560"/>
                    <a:pt x="612" y="454"/>
                    <a:pt x="743" y="454"/>
                  </a:cubicBezTo>
                  <a:cubicBezTo>
                    <a:pt x="794" y="454"/>
                    <a:pt x="840" y="469"/>
                    <a:pt x="873" y="512"/>
                  </a:cubicBezTo>
                  <a:cubicBezTo>
                    <a:pt x="909" y="560"/>
                    <a:pt x="980" y="595"/>
                    <a:pt x="1052" y="595"/>
                  </a:cubicBezTo>
                  <a:cubicBezTo>
                    <a:pt x="1230" y="595"/>
                    <a:pt x="1337" y="393"/>
                    <a:pt x="1230" y="238"/>
                  </a:cubicBezTo>
                  <a:cubicBezTo>
                    <a:pt x="1101" y="62"/>
                    <a:pt x="932" y="1"/>
                    <a:pt x="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6">
              <a:extLst>
                <a:ext uri="{FF2B5EF4-FFF2-40B4-BE49-F238E27FC236}">
                  <a16:creationId xmlns:a16="http://schemas.microsoft.com/office/drawing/2014/main" id="{F3F8D127-AC1F-A790-3CE4-7D47C0ED7A58}"/>
                </a:ext>
              </a:extLst>
            </p:cNvPr>
            <p:cNvSpPr/>
            <p:nvPr/>
          </p:nvSpPr>
          <p:spPr>
            <a:xfrm>
              <a:off x="4918912" y="1578436"/>
              <a:ext cx="37029" cy="13225"/>
            </a:xfrm>
            <a:custGeom>
              <a:avLst/>
              <a:gdLst/>
              <a:ahLst/>
              <a:cxnLst/>
              <a:rect l="l" t="t" r="r" b="b"/>
              <a:pathLst>
                <a:path w="1617" h="577" extrusionOk="0">
                  <a:moveTo>
                    <a:pt x="319" y="0"/>
                  </a:moveTo>
                  <a:cubicBezTo>
                    <a:pt x="108" y="0"/>
                    <a:pt x="1" y="314"/>
                    <a:pt x="234" y="420"/>
                  </a:cubicBezTo>
                  <a:cubicBezTo>
                    <a:pt x="545" y="527"/>
                    <a:pt x="866" y="577"/>
                    <a:pt x="1188" y="577"/>
                  </a:cubicBezTo>
                  <a:cubicBezTo>
                    <a:pt x="1223" y="577"/>
                    <a:pt x="1259" y="576"/>
                    <a:pt x="1294" y="575"/>
                  </a:cubicBezTo>
                  <a:cubicBezTo>
                    <a:pt x="1305" y="576"/>
                    <a:pt x="1316" y="577"/>
                    <a:pt x="1326" y="577"/>
                  </a:cubicBezTo>
                  <a:cubicBezTo>
                    <a:pt x="1617" y="577"/>
                    <a:pt x="1617" y="121"/>
                    <a:pt x="1326" y="121"/>
                  </a:cubicBezTo>
                  <a:cubicBezTo>
                    <a:pt x="1316" y="121"/>
                    <a:pt x="1305" y="121"/>
                    <a:pt x="1294" y="122"/>
                  </a:cubicBezTo>
                  <a:cubicBezTo>
                    <a:pt x="1257" y="124"/>
                    <a:pt x="1219" y="125"/>
                    <a:pt x="1182" y="125"/>
                  </a:cubicBezTo>
                  <a:cubicBezTo>
                    <a:pt x="919" y="125"/>
                    <a:pt x="651" y="88"/>
                    <a:pt x="401" y="15"/>
                  </a:cubicBezTo>
                  <a:cubicBezTo>
                    <a:pt x="372" y="5"/>
                    <a:pt x="345" y="0"/>
                    <a:pt x="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46">
            <a:extLst>
              <a:ext uri="{FF2B5EF4-FFF2-40B4-BE49-F238E27FC236}">
                <a16:creationId xmlns:a16="http://schemas.microsoft.com/office/drawing/2014/main" id="{C3A02F55-F39D-3E46-DFFB-5AD0C9B328BF}"/>
              </a:ext>
            </a:extLst>
          </p:cNvPr>
          <p:cNvGrpSpPr/>
          <p:nvPr/>
        </p:nvGrpSpPr>
        <p:grpSpPr>
          <a:xfrm>
            <a:off x="580946" y="3420856"/>
            <a:ext cx="512065" cy="640083"/>
            <a:chOff x="4104405" y="1451596"/>
            <a:chExt cx="274846" cy="341141"/>
          </a:xfrm>
        </p:grpSpPr>
        <p:sp>
          <p:nvSpPr>
            <p:cNvPr id="788" name="Google Shape;788;p46">
              <a:extLst>
                <a:ext uri="{FF2B5EF4-FFF2-40B4-BE49-F238E27FC236}">
                  <a16:creationId xmlns:a16="http://schemas.microsoft.com/office/drawing/2014/main" id="{1BED5557-4200-D20B-E676-2CB4DE542E34}"/>
                </a:ext>
              </a:extLst>
            </p:cNvPr>
            <p:cNvSpPr/>
            <p:nvPr/>
          </p:nvSpPr>
          <p:spPr>
            <a:xfrm>
              <a:off x="4219180" y="1637730"/>
              <a:ext cx="51548" cy="155008"/>
            </a:xfrm>
            <a:custGeom>
              <a:avLst/>
              <a:gdLst/>
              <a:ahLst/>
              <a:cxnLst/>
              <a:rect l="l" t="t" r="r" b="b"/>
              <a:pathLst>
                <a:path w="2251" h="6763" extrusionOk="0">
                  <a:moveTo>
                    <a:pt x="1" y="0"/>
                  </a:moveTo>
                  <a:lnTo>
                    <a:pt x="1" y="6310"/>
                  </a:lnTo>
                  <a:cubicBezTo>
                    <a:pt x="1" y="6560"/>
                    <a:pt x="203" y="6763"/>
                    <a:pt x="453" y="6763"/>
                  </a:cubicBezTo>
                  <a:lnTo>
                    <a:pt x="1810" y="6763"/>
                  </a:lnTo>
                  <a:cubicBezTo>
                    <a:pt x="2049" y="6763"/>
                    <a:pt x="2251" y="6560"/>
                    <a:pt x="2251" y="6310"/>
                  </a:cubicBezTo>
                  <a:lnTo>
                    <a:pt x="22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6">
              <a:extLst>
                <a:ext uri="{FF2B5EF4-FFF2-40B4-BE49-F238E27FC236}">
                  <a16:creationId xmlns:a16="http://schemas.microsoft.com/office/drawing/2014/main" id="{78B1C60B-97B6-52C2-7B0B-D7ED5C60D6D1}"/>
                </a:ext>
              </a:extLst>
            </p:cNvPr>
            <p:cNvSpPr/>
            <p:nvPr/>
          </p:nvSpPr>
          <p:spPr>
            <a:xfrm>
              <a:off x="4219180" y="1637730"/>
              <a:ext cx="51548" cy="155008"/>
            </a:xfrm>
            <a:custGeom>
              <a:avLst/>
              <a:gdLst/>
              <a:ahLst/>
              <a:cxnLst/>
              <a:rect l="l" t="t" r="r" b="b"/>
              <a:pathLst>
                <a:path w="2251" h="6763" extrusionOk="0">
                  <a:moveTo>
                    <a:pt x="1" y="0"/>
                  </a:moveTo>
                  <a:lnTo>
                    <a:pt x="1" y="6310"/>
                  </a:lnTo>
                  <a:cubicBezTo>
                    <a:pt x="1" y="6560"/>
                    <a:pt x="203" y="6763"/>
                    <a:pt x="453" y="6763"/>
                  </a:cubicBezTo>
                  <a:lnTo>
                    <a:pt x="1346" y="6763"/>
                  </a:lnTo>
                  <a:cubicBezTo>
                    <a:pt x="1084" y="6656"/>
                    <a:pt x="906" y="6406"/>
                    <a:pt x="894" y="6132"/>
                  </a:cubicBezTo>
                  <a:lnTo>
                    <a:pt x="894" y="4953"/>
                  </a:lnTo>
                  <a:cubicBezTo>
                    <a:pt x="894" y="4703"/>
                    <a:pt x="1096" y="4512"/>
                    <a:pt x="1334" y="4501"/>
                  </a:cubicBezTo>
                  <a:cubicBezTo>
                    <a:pt x="1441" y="4501"/>
                    <a:pt x="1560" y="4501"/>
                    <a:pt x="1680" y="4489"/>
                  </a:cubicBezTo>
                  <a:cubicBezTo>
                    <a:pt x="1870" y="4465"/>
                    <a:pt x="2061" y="4441"/>
                    <a:pt x="2251" y="4417"/>
                  </a:cubicBezTo>
                  <a:lnTo>
                    <a:pt x="2251" y="0"/>
                  </a:ln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6">
              <a:extLst>
                <a:ext uri="{FF2B5EF4-FFF2-40B4-BE49-F238E27FC236}">
                  <a16:creationId xmlns:a16="http://schemas.microsoft.com/office/drawing/2014/main" id="{714038F6-268C-4011-F7F1-BA1AB5125EE1}"/>
                </a:ext>
              </a:extLst>
            </p:cNvPr>
            <p:cNvSpPr/>
            <p:nvPr/>
          </p:nvSpPr>
          <p:spPr>
            <a:xfrm>
              <a:off x="4104405" y="1451596"/>
              <a:ext cx="274846" cy="268279"/>
            </a:xfrm>
            <a:custGeom>
              <a:avLst/>
              <a:gdLst/>
              <a:ahLst/>
              <a:cxnLst/>
              <a:rect l="l" t="t" r="r" b="b"/>
              <a:pathLst>
                <a:path w="12002" h="11705" extrusionOk="0">
                  <a:moveTo>
                    <a:pt x="6109" y="1"/>
                  </a:moveTo>
                  <a:cubicBezTo>
                    <a:pt x="3095" y="1"/>
                    <a:pt x="583" y="2295"/>
                    <a:pt x="286" y="5299"/>
                  </a:cubicBezTo>
                  <a:cubicBezTo>
                    <a:pt x="0" y="8300"/>
                    <a:pt x="2036" y="11038"/>
                    <a:pt x="5013" y="11621"/>
                  </a:cubicBezTo>
                  <a:lnTo>
                    <a:pt x="5620" y="11479"/>
                  </a:lnTo>
                  <a:lnTo>
                    <a:pt x="6620" y="11705"/>
                  </a:lnTo>
                  <a:cubicBezTo>
                    <a:pt x="9656" y="11455"/>
                    <a:pt x="12002" y="8919"/>
                    <a:pt x="12002" y="5859"/>
                  </a:cubicBezTo>
                  <a:cubicBezTo>
                    <a:pt x="12002" y="2775"/>
                    <a:pt x="9609" y="215"/>
                    <a:pt x="6537" y="13"/>
                  </a:cubicBezTo>
                  <a:cubicBezTo>
                    <a:pt x="6406" y="1"/>
                    <a:pt x="6275" y="1"/>
                    <a:pt x="6132" y="1"/>
                  </a:cubicBezTo>
                  <a:cubicBezTo>
                    <a:pt x="6124" y="1"/>
                    <a:pt x="6116" y="1"/>
                    <a:pt x="6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6">
              <a:extLst>
                <a:ext uri="{FF2B5EF4-FFF2-40B4-BE49-F238E27FC236}">
                  <a16:creationId xmlns:a16="http://schemas.microsoft.com/office/drawing/2014/main" id="{C0F0CF31-6285-30C2-234B-45288473B4BC}"/>
                </a:ext>
              </a:extLst>
            </p:cNvPr>
            <p:cNvSpPr/>
            <p:nvPr/>
          </p:nvSpPr>
          <p:spPr>
            <a:xfrm>
              <a:off x="4179380" y="1482607"/>
              <a:ext cx="168796" cy="206738"/>
            </a:xfrm>
            <a:custGeom>
              <a:avLst/>
              <a:gdLst/>
              <a:ahLst/>
              <a:cxnLst/>
              <a:rect l="l" t="t" r="r" b="b"/>
              <a:pathLst>
                <a:path w="7371" h="9020" extrusionOk="0">
                  <a:moveTo>
                    <a:pt x="2879" y="1"/>
                  </a:moveTo>
                  <a:cubicBezTo>
                    <a:pt x="2630" y="1"/>
                    <a:pt x="2376" y="22"/>
                    <a:pt x="2120" y="65"/>
                  </a:cubicBezTo>
                  <a:lnTo>
                    <a:pt x="60" y="1660"/>
                  </a:lnTo>
                  <a:lnTo>
                    <a:pt x="0" y="7673"/>
                  </a:lnTo>
                  <a:lnTo>
                    <a:pt x="2298" y="8983"/>
                  </a:lnTo>
                  <a:cubicBezTo>
                    <a:pt x="2493" y="9008"/>
                    <a:pt x="2686" y="9020"/>
                    <a:pt x="2877" y="9020"/>
                  </a:cubicBezTo>
                  <a:cubicBezTo>
                    <a:pt x="5321" y="9020"/>
                    <a:pt x="7370" y="7024"/>
                    <a:pt x="7370" y="4506"/>
                  </a:cubicBezTo>
                  <a:cubicBezTo>
                    <a:pt x="7370" y="1979"/>
                    <a:pt x="5314" y="1"/>
                    <a:pt x="28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6">
              <a:extLst>
                <a:ext uri="{FF2B5EF4-FFF2-40B4-BE49-F238E27FC236}">
                  <a16:creationId xmlns:a16="http://schemas.microsoft.com/office/drawing/2014/main" id="{3A912846-87F0-26D0-7A66-108CCCB735FC}"/>
                </a:ext>
              </a:extLst>
            </p:cNvPr>
            <p:cNvSpPr/>
            <p:nvPr/>
          </p:nvSpPr>
          <p:spPr>
            <a:xfrm>
              <a:off x="4140656" y="1484074"/>
              <a:ext cx="91371" cy="204699"/>
            </a:xfrm>
            <a:custGeom>
              <a:avLst/>
              <a:gdLst/>
              <a:ahLst/>
              <a:cxnLst/>
              <a:rect l="l" t="t" r="r" b="b"/>
              <a:pathLst>
                <a:path w="3990" h="8931" extrusionOk="0">
                  <a:moveTo>
                    <a:pt x="3811" y="1"/>
                  </a:moveTo>
                  <a:lnTo>
                    <a:pt x="3811" y="1"/>
                  </a:lnTo>
                  <a:cubicBezTo>
                    <a:pt x="1596" y="370"/>
                    <a:pt x="1" y="2299"/>
                    <a:pt x="36" y="4537"/>
                  </a:cubicBezTo>
                  <a:cubicBezTo>
                    <a:pt x="84" y="6773"/>
                    <a:pt x="1759" y="8640"/>
                    <a:pt x="3981" y="8917"/>
                  </a:cubicBezTo>
                  <a:lnTo>
                    <a:pt x="3981" y="8917"/>
                  </a:lnTo>
                  <a:cubicBezTo>
                    <a:pt x="1420" y="5054"/>
                    <a:pt x="2562" y="1868"/>
                    <a:pt x="3811" y="1"/>
                  </a:cubicBezTo>
                  <a:close/>
                  <a:moveTo>
                    <a:pt x="3981" y="8917"/>
                  </a:moveTo>
                  <a:lnTo>
                    <a:pt x="3981" y="8917"/>
                  </a:lnTo>
                  <a:cubicBezTo>
                    <a:pt x="3984" y="8922"/>
                    <a:pt x="3986" y="8926"/>
                    <a:pt x="3989" y="8930"/>
                  </a:cubicBezTo>
                  <a:lnTo>
                    <a:pt x="3989" y="8919"/>
                  </a:lnTo>
                  <a:cubicBezTo>
                    <a:pt x="3986" y="8918"/>
                    <a:pt x="3984" y="8918"/>
                    <a:pt x="3981" y="891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6">
              <a:extLst>
                <a:ext uri="{FF2B5EF4-FFF2-40B4-BE49-F238E27FC236}">
                  <a16:creationId xmlns:a16="http://schemas.microsoft.com/office/drawing/2014/main" id="{2DBA5986-3D0C-C807-5F82-EA357FBBC1E5}"/>
                </a:ext>
              </a:extLst>
            </p:cNvPr>
            <p:cNvSpPr/>
            <p:nvPr/>
          </p:nvSpPr>
          <p:spPr>
            <a:xfrm>
              <a:off x="4110680" y="1451619"/>
              <a:ext cx="145346" cy="268806"/>
            </a:xfrm>
            <a:custGeom>
              <a:avLst/>
              <a:gdLst/>
              <a:ahLst/>
              <a:cxnLst/>
              <a:rect l="l" t="t" r="r" b="b"/>
              <a:pathLst>
                <a:path w="6347" h="11728" extrusionOk="0">
                  <a:moveTo>
                    <a:pt x="5858" y="0"/>
                  </a:moveTo>
                  <a:cubicBezTo>
                    <a:pt x="2619" y="0"/>
                    <a:pt x="0" y="2619"/>
                    <a:pt x="0" y="5858"/>
                  </a:cubicBezTo>
                  <a:cubicBezTo>
                    <a:pt x="0" y="9096"/>
                    <a:pt x="2619" y="11728"/>
                    <a:pt x="5858" y="11728"/>
                  </a:cubicBezTo>
                  <a:cubicBezTo>
                    <a:pt x="6025" y="11728"/>
                    <a:pt x="6179" y="11716"/>
                    <a:pt x="6346" y="11704"/>
                  </a:cubicBezTo>
                  <a:cubicBezTo>
                    <a:pt x="1298" y="5894"/>
                    <a:pt x="4929" y="1357"/>
                    <a:pt x="6263" y="12"/>
                  </a:cubicBezTo>
                  <a:cubicBezTo>
                    <a:pt x="6132" y="0"/>
                    <a:pt x="6001" y="0"/>
                    <a:pt x="5858" y="0"/>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6">
              <a:extLst>
                <a:ext uri="{FF2B5EF4-FFF2-40B4-BE49-F238E27FC236}">
                  <a16:creationId xmlns:a16="http://schemas.microsoft.com/office/drawing/2014/main" id="{66F47382-3D0E-811A-917C-DD4B24362061}"/>
                </a:ext>
              </a:extLst>
            </p:cNvPr>
            <p:cNvSpPr/>
            <p:nvPr/>
          </p:nvSpPr>
          <p:spPr>
            <a:xfrm>
              <a:off x="4172555" y="1554668"/>
              <a:ext cx="72547" cy="103736"/>
            </a:xfrm>
            <a:custGeom>
              <a:avLst/>
              <a:gdLst/>
              <a:ahLst/>
              <a:cxnLst/>
              <a:rect l="l" t="t" r="r" b="b"/>
              <a:pathLst>
                <a:path w="3168" h="4526" extrusionOk="0">
                  <a:moveTo>
                    <a:pt x="1350" y="2261"/>
                  </a:moveTo>
                  <a:cubicBezTo>
                    <a:pt x="1816" y="2261"/>
                    <a:pt x="2263" y="2624"/>
                    <a:pt x="2263" y="3172"/>
                  </a:cubicBezTo>
                  <a:cubicBezTo>
                    <a:pt x="2263" y="3672"/>
                    <a:pt x="1858" y="4076"/>
                    <a:pt x="1358" y="4076"/>
                  </a:cubicBezTo>
                  <a:cubicBezTo>
                    <a:pt x="548" y="4076"/>
                    <a:pt x="144" y="3100"/>
                    <a:pt x="715" y="2529"/>
                  </a:cubicBezTo>
                  <a:cubicBezTo>
                    <a:pt x="900" y="2344"/>
                    <a:pt x="1127" y="2261"/>
                    <a:pt x="1350" y="2261"/>
                  </a:cubicBezTo>
                  <a:close/>
                  <a:moveTo>
                    <a:pt x="1824" y="1"/>
                  </a:moveTo>
                  <a:cubicBezTo>
                    <a:pt x="1790" y="1"/>
                    <a:pt x="1754" y="9"/>
                    <a:pt x="1715" y="28"/>
                  </a:cubicBezTo>
                  <a:cubicBezTo>
                    <a:pt x="1382" y="195"/>
                    <a:pt x="1084" y="433"/>
                    <a:pt x="846" y="707"/>
                  </a:cubicBezTo>
                  <a:cubicBezTo>
                    <a:pt x="465" y="1159"/>
                    <a:pt x="1" y="1933"/>
                    <a:pt x="1" y="3172"/>
                  </a:cubicBezTo>
                  <a:cubicBezTo>
                    <a:pt x="1" y="3985"/>
                    <a:pt x="665" y="4526"/>
                    <a:pt x="1360" y="4526"/>
                  </a:cubicBezTo>
                  <a:cubicBezTo>
                    <a:pt x="1693" y="4526"/>
                    <a:pt x="2033" y="4402"/>
                    <a:pt x="2311" y="4124"/>
                  </a:cubicBezTo>
                  <a:cubicBezTo>
                    <a:pt x="3168" y="3279"/>
                    <a:pt x="2561" y="1814"/>
                    <a:pt x="1358" y="1814"/>
                  </a:cubicBezTo>
                  <a:cubicBezTo>
                    <a:pt x="1096" y="1814"/>
                    <a:pt x="834" y="1898"/>
                    <a:pt x="608" y="2040"/>
                  </a:cubicBezTo>
                  <a:cubicBezTo>
                    <a:pt x="727" y="1671"/>
                    <a:pt x="918" y="1326"/>
                    <a:pt x="1168" y="1028"/>
                  </a:cubicBezTo>
                  <a:cubicBezTo>
                    <a:pt x="1370" y="778"/>
                    <a:pt x="1620" y="588"/>
                    <a:pt x="1894" y="445"/>
                  </a:cubicBezTo>
                  <a:cubicBezTo>
                    <a:pt x="2152" y="352"/>
                    <a:pt x="2043" y="1"/>
                    <a:pt x="18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6">
              <a:extLst>
                <a:ext uri="{FF2B5EF4-FFF2-40B4-BE49-F238E27FC236}">
                  <a16:creationId xmlns:a16="http://schemas.microsoft.com/office/drawing/2014/main" id="{C9641690-0D66-1E94-CF11-44F55F4CBCEF}"/>
                </a:ext>
              </a:extLst>
            </p:cNvPr>
            <p:cNvSpPr/>
            <p:nvPr/>
          </p:nvSpPr>
          <p:spPr>
            <a:xfrm>
              <a:off x="4254904" y="1555034"/>
              <a:ext cx="62998" cy="104263"/>
            </a:xfrm>
            <a:custGeom>
              <a:avLst/>
              <a:gdLst/>
              <a:ahLst/>
              <a:cxnLst/>
              <a:rect l="l" t="t" r="r" b="b"/>
              <a:pathLst>
                <a:path w="2751" h="4549" extrusionOk="0">
                  <a:moveTo>
                    <a:pt x="1370" y="405"/>
                  </a:moveTo>
                  <a:cubicBezTo>
                    <a:pt x="1882" y="405"/>
                    <a:pt x="2286" y="834"/>
                    <a:pt x="2275" y="1346"/>
                  </a:cubicBezTo>
                  <a:lnTo>
                    <a:pt x="2275" y="3156"/>
                  </a:lnTo>
                  <a:cubicBezTo>
                    <a:pt x="2286" y="3668"/>
                    <a:pt x="1882" y="4096"/>
                    <a:pt x="1370" y="4096"/>
                  </a:cubicBezTo>
                  <a:cubicBezTo>
                    <a:pt x="858" y="4096"/>
                    <a:pt x="441" y="3668"/>
                    <a:pt x="465" y="3156"/>
                  </a:cubicBezTo>
                  <a:lnTo>
                    <a:pt x="465" y="1346"/>
                  </a:lnTo>
                  <a:cubicBezTo>
                    <a:pt x="441" y="834"/>
                    <a:pt x="858" y="405"/>
                    <a:pt x="1370" y="405"/>
                  </a:cubicBezTo>
                  <a:close/>
                  <a:moveTo>
                    <a:pt x="1382" y="0"/>
                  </a:moveTo>
                  <a:cubicBezTo>
                    <a:pt x="631" y="0"/>
                    <a:pt x="24" y="608"/>
                    <a:pt x="24" y="1346"/>
                  </a:cubicBezTo>
                  <a:lnTo>
                    <a:pt x="24" y="3156"/>
                  </a:lnTo>
                  <a:cubicBezTo>
                    <a:pt x="0" y="3918"/>
                    <a:pt x="608" y="4549"/>
                    <a:pt x="1370" y="4549"/>
                  </a:cubicBezTo>
                  <a:cubicBezTo>
                    <a:pt x="2144" y="4549"/>
                    <a:pt x="2751" y="3918"/>
                    <a:pt x="2727" y="3156"/>
                  </a:cubicBezTo>
                  <a:lnTo>
                    <a:pt x="2727" y="1346"/>
                  </a:lnTo>
                  <a:cubicBezTo>
                    <a:pt x="2727" y="608"/>
                    <a:pt x="2120"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6">
              <a:extLst>
                <a:ext uri="{FF2B5EF4-FFF2-40B4-BE49-F238E27FC236}">
                  <a16:creationId xmlns:a16="http://schemas.microsoft.com/office/drawing/2014/main" id="{FE9C6FC8-2501-7A75-846A-A3CA398E8564}"/>
                </a:ext>
              </a:extLst>
            </p:cNvPr>
            <p:cNvSpPr/>
            <p:nvPr/>
          </p:nvSpPr>
          <p:spPr>
            <a:xfrm>
              <a:off x="4196417" y="1510547"/>
              <a:ext cx="11198" cy="19138"/>
            </a:xfrm>
            <a:custGeom>
              <a:avLst/>
              <a:gdLst/>
              <a:ahLst/>
              <a:cxnLst/>
              <a:rect l="l" t="t" r="r" b="b"/>
              <a:pathLst>
                <a:path w="489" h="835" extrusionOk="0">
                  <a:moveTo>
                    <a:pt x="245" y="1"/>
                  </a:moveTo>
                  <a:cubicBezTo>
                    <a:pt x="123" y="1"/>
                    <a:pt x="1" y="84"/>
                    <a:pt x="18" y="251"/>
                  </a:cubicBezTo>
                  <a:lnTo>
                    <a:pt x="18" y="620"/>
                  </a:lnTo>
                  <a:cubicBezTo>
                    <a:pt x="18" y="739"/>
                    <a:pt x="126" y="834"/>
                    <a:pt x="245" y="834"/>
                  </a:cubicBezTo>
                  <a:cubicBezTo>
                    <a:pt x="364" y="834"/>
                    <a:pt x="471" y="739"/>
                    <a:pt x="471" y="608"/>
                  </a:cubicBezTo>
                  <a:lnTo>
                    <a:pt x="471" y="251"/>
                  </a:lnTo>
                  <a:cubicBezTo>
                    <a:pt x="489" y="84"/>
                    <a:pt x="367" y="1"/>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6">
              <a:extLst>
                <a:ext uri="{FF2B5EF4-FFF2-40B4-BE49-F238E27FC236}">
                  <a16:creationId xmlns:a16="http://schemas.microsoft.com/office/drawing/2014/main" id="{A5C576F4-3917-E1A8-9FDB-34684B7A8DED}"/>
                </a:ext>
              </a:extLst>
            </p:cNvPr>
            <p:cNvSpPr/>
            <p:nvPr/>
          </p:nvSpPr>
          <p:spPr>
            <a:xfrm>
              <a:off x="4282040" y="1510547"/>
              <a:ext cx="11198" cy="19138"/>
            </a:xfrm>
            <a:custGeom>
              <a:avLst/>
              <a:gdLst/>
              <a:ahLst/>
              <a:cxnLst/>
              <a:rect l="l" t="t" r="r" b="b"/>
              <a:pathLst>
                <a:path w="489" h="835" extrusionOk="0">
                  <a:moveTo>
                    <a:pt x="244" y="1"/>
                  </a:moveTo>
                  <a:cubicBezTo>
                    <a:pt x="122" y="1"/>
                    <a:pt x="0" y="84"/>
                    <a:pt x="18" y="251"/>
                  </a:cubicBezTo>
                  <a:lnTo>
                    <a:pt x="18" y="620"/>
                  </a:lnTo>
                  <a:cubicBezTo>
                    <a:pt x="18" y="739"/>
                    <a:pt x="125" y="834"/>
                    <a:pt x="244" y="834"/>
                  </a:cubicBezTo>
                  <a:cubicBezTo>
                    <a:pt x="363" y="834"/>
                    <a:pt x="470" y="739"/>
                    <a:pt x="470" y="608"/>
                  </a:cubicBezTo>
                  <a:lnTo>
                    <a:pt x="470" y="251"/>
                  </a:lnTo>
                  <a:cubicBezTo>
                    <a:pt x="488" y="84"/>
                    <a:pt x="366"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6">
              <a:extLst>
                <a:ext uri="{FF2B5EF4-FFF2-40B4-BE49-F238E27FC236}">
                  <a16:creationId xmlns:a16="http://schemas.microsoft.com/office/drawing/2014/main" id="{AA28CF92-B21B-9152-50F4-A1696DA36D20}"/>
                </a:ext>
              </a:extLst>
            </p:cNvPr>
            <p:cNvSpPr/>
            <p:nvPr/>
          </p:nvSpPr>
          <p:spPr>
            <a:xfrm>
              <a:off x="4219592" y="1523726"/>
              <a:ext cx="50609" cy="20949"/>
            </a:xfrm>
            <a:custGeom>
              <a:avLst/>
              <a:gdLst/>
              <a:ahLst/>
              <a:cxnLst/>
              <a:rect l="l" t="t" r="r" b="b"/>
              <a:pathLst>
                <a:path w="2210" h="914" extrusionOk="0">
                  <a:moveTo>
                    <a:pt x="245" y="0"/>
                  </a:moveTo>
                  <a:cubicBezTo>
                    <a:pt x="123" y="0"/>
                    <a:pt x="1" y="87"/>
                    <a:pt x="18" y="259"/>
                  </a:cubicBezTo>
                  <a:cubicBezTo>
                    <a:pt x="18" y="616"/>
                    <a:pt x="316" y="914"/>
                    <a:pt x="685" y="914"/>
                  </a:cubicBezTo>
                  <a:cubicBezTo>
                    <a:pt x="840" y="914"/>
                    <a:pt x="995" y="854"/>
                    <a:pt x="1114" y="747"/>
                  </a:cubicBezTo>
                  <a:cubicBezTo>
                    <a:pt x="1245" y="860"/>
                    <a:pt x="1397" y="910"/>
                    <a:pt x="1547" y="910"/>
                  </a:cubicBezTo>
                  <a:cubicBezTo>
                    <a:pt x="1887" y="910"/>
                    <a:pt x="2209" y="648"/>
                    <a:pt x="2209" y="259"/>
                  </a:cubicBezTo>
                  <a:cubicBezTo>
                    <a:pt x="2209" y="128"/>
                    <a:pt x="2102" y="33"/>
                    <a:pt x="1983" y="33"/>
                  </a:cubicBezTo>
                  <a:lnTo>
                    <a:pt x="1971" y="33"/>
                  </a:lnTo>
                  <a:cubicBezTo>
                    <a:pt x="1852" y="33"/>
                    <a:pt x="1745" y="128"/>
                    <a:pt x="1745" y="259"/>
                  </a:cubicBezTo>
                  <a:cubicBezTo>
                    <a:pt x="1745" y="396"/>
                    <a:pt x="1641" y="465"/>
                    <a:pt x="1536" y="465"/>
                  </a:cubicBezTo>
                  <a:cubicBezTo>
                    <a:pt x="1432" y="465"/>
                    <a:pt x="1328" y="396"/>
                    <a:pt x="1328" y="259"/>
                  </a:cubicBezTo>
                  <a:cubicBezTo>
                    <a:pt x="1316" y="122"/>
                    <a:pt x="1212" y="54"/>
                    <a:pt x="1108" y="54"/>
                  </a:cubicBezTo>
                  <a:cubicBezTo>
                    <a:pt x="1004" y="54"/>
                    <a:pt x="900" y="122"/>
                    <a:pt x="888" y="259"/>
                  </a:cubicBezTo>
                  <a:cubicBezTo>
                    <a:pt x="888" y="396"/>
                    <a:pt x="783" y="465"/>
                    <a:pt x="679" y="465"/>
                  </a:cubicBezTo>
                  <a:cubicBezTo>
                    <a:pt x="575" y="465"/>
                    <a:pt x="471" y="396"/>
                    <a:pt x="471" y="259"/>
                  </a:cubicBezTo>
                  <a:cubicBezTo>
                    <a:pt x="489" y="87"/>
                    <a:pt x="367" y="0"/>
                    <a:pt x="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 name="Google Shape;799;p46">
            <a:extLst>
              <a:ext uri="{FF2B5EF4-FFF2-40B4-BE49-F238E27FC236}">
                <a16:creationId xmlns:a16="http://schemas.microsoft.com/office/drawing/2014/main" id="{06C4DC4E-8DCA-0FC8-F84F-2166CEC84FD8}"/>
              </a:ext>
            </a:extLst>
          </p:cNvPr>
          <p:cNvGrpSpPr/>
          <p:nvPr/>
        </p:nvGrpSpPr>
        <p:grpSpPr>
          <a:xfrm>
            <a:off x="500344" y="2052477"/>
            <a:ext cx="657371" cy="640067"/>
            <a:chOff x="4758498" y="2797436"/>
            <a:chExt cx="349294" cy="341187"/>
          </a:xfrm>
        </p:grpSpPr>
        <p:sp>
          <p:nvSpPr>
            <p:cNvPr id="800" name="Google Shape;800;p46">
              <a:extLst>
                <a:ext uri="{FF2B5EF4-FFF2-40B4-BE49-F238E27FC236}">
                  <a16:creationId xmlns:a16="http://schemas.microsoft.com/office/drawing/2014/main" id="{55ABF769-C071-5034-E60F-1481E9907857}"/>
                </a:ext>
              </a:extLst>
            </p:cNvPr>
            <p:cNvSpPr/>
            <p:nvPr/>
          </p:nvSpPr>
          <p:spPr>
            <a:xfrm>
              <a:off x="4911722" y="3014442"/>
              <a:ext cx="51548" cy="124181"/>
            </a:xfrm>
            <a:custGeom>
              <a:avLst/>
              <a:gdLst/>
              <a:ahLst/>
              <a:cxnLst/>
              <a:rect l="l" t="t" r="r" b="b"/>
              <a:pathLst>
                <a:path w="2251" h="5418" extrusionOk="0">
                  <a:moveTo>
                    <a:pt x="1" y="1"/>
                  </a:moveTo>
                  <a:lnTo>
                    <a:pt x="1" y="4965"/>
                  </a:lnTo>
                  <a:cubicBezTo>
                    <a:pt x="1" y="5216"/>
                    <a:pt x="203" y="5418"/>
                    <a:pt x="453" y="5418"/>
                  </a:cubicBezTo>
                  <a:lnTo>
                    <a:pt x="1810" y="5418"/>
                  </a:lnTo>
                  <a:cubicBezTo>
                    <a:pt x="2048" y="5418"/>
                    <a:pt x="2251" y="5216"/>
                    <a:pt x="2251" y="4965"/>
                  </a:cubicBezTo>
                  <a:lnTo>
                    <a:pt x="22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6">
              <a:extLst>
                <a:ext uri="{FF2B5EF4-FFF2-40B4-BE49-F238E27FC236}">
                  <a16:creationId xmlns:a16="http://schemas.microsoft.com/office/drawing/2014/main" id="{C20F1EA9-69F7-4E8A-ED0A-2A85D9F4BF3D}"/>
                </a:ext>
              </a:extLst>
            </p:cNvPr>
            <p:cNvSpPr/>
            <p:nvPr/>
          </p:nvSpPr>
          <p:spPr>
            <a:xfrm>
              <a:off x="4911722" y="3014442"/>
              <a:ext cx="51548" cy="124181"/>
            </a:xfrm>
            <a:custGeom>
              <a:avLst/>
              <a:gdLst/>
              <a:ahLst/>
              <a:cxnLst/>
              <a:rect l="l" t="t" r="r" b="b"/>
              <a:pathLst>
                <a:path w="2251" h="5418" extrusionOk="0">
                  <a:moveTo>
                    <a:pt x="1" y="1"/>
                  </a:moveTo>
                  <a:lnTo>
                    <a:pt x="1" y="4965"/>
                  </a:lnTo>
                  <a:cubicBezTo>
                    <a:pt x="1" y="5216"/>
                    <a:pt x="203" y="5418"/>
                    <a:pt x="441" y="5418"/>
                  </a:cubicBezTo>
                  <a:lnTo>
                    <a:pt x="1167" y="5418"/>
                  </a:lnTo>
                  <a:cubicBezTo>
                    <a:pt x="989" y="5299"/>
                    <a:pt x="894" y="5096"/>
                    <a:pt x="882" y="4882"/>
                  </a:cubicBezTo>
                  <a:lnTo>
                    <a:pt x="894" y="4287"/>
                  </a:lnTo>
                  <a:cubicBezTo>
                    <a:pt x="894" y="4037"/>
                    <a:pt x="1096" y="3834"/>
                    <a:pt x="1334" y="3834"/>
                  </a:cubicBezTo>
                  <a:lnTo>
                    <a:pt x="2251" y="3834"/>
                  </a:lnTo>
                  <a:lnTo>
                    <a:pt x="2251" y="1"/>
                  </a:ln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6">
              <a:extLst>
                <a:ext uri="{FF2B5EF4-FFF2-40B4-BE49-F238E27FC236}">
                  <a16:creationId xmlns:a16="http://schemas.microsoft.com/office/drawing/2014/main" id="{03F667A2-5F43-6073-D898-EDB5A35EDA76}"/>
                </a:ext>
              </a:extLst>
            </p:cNvPr>
            <p:cNvSpPr/>
            <p:nvPr/>
          </p:nvSpPr>
          <p:spPr>
            <a:xfrm>
              <a:off x="4758498" y="2797436"/>
              <a:ext cx="349294" cy="284437"/>
            </a:xfrm>
            <a:custGeom>
              <a:avLst/>
              <a:gdLst/>
              <a:ahLst/>
              <a:cxnLst/>
              <a:rect l="l" t="t" r="r" b="b"/>
              <a:pathLst>
                <a:path w="15253" h="12410" extrusionOk="0">
                  <a:moveTo>
                    <a:pt x="7818" y="0"/>
                  </a:moveTo>
                  <a:cubicBezTo>
                    <a:pt x="7296" y="0"/>
                    <a:pt x="6773" y="250"/>
                    <a:pt x="6453" y="753"/>
                  </a:cubicBezTo>
                  <a:cubicBezTo>
                    <a:pt x="6442" y="753"/>
                    <a:pt x="6442" y="765"/>
                    <a:pt x="6442" y="765"/>
                  </a:cubicBezTo>
                  <a:lnTo>
                    <a:pt x="584" y="10266"/>
                  </a:lnTo>
                  <a:cubicBezTo>
                    <a:pt x="0" y="11195"/>
                    <a:pt x="667" y="12398"/>
                    <a:pt x="1774" y="12409"/>
                  </a:cubicBezTo>
                  <a:lnTo>
                    <a:pt x="6680" y="12409"/>
                  </a:lnTo>
                  <a:lnTo>
                    <a:pt x="6775" y="12386"/>
                  </a:lnTo>
                  <a:lnTo>
                    <a:pt x="6918" y="12409"/>
                  </a:lnTo>
                  <a:lnTo>
                    <a:pt x="13847" y="12409"/>
                  </a:lnTo>
                  <a:cubicBezTo>
                    <a:pt x="14621" y="12409"/>
                    <a:pt x="15252" y="11778"/>
                    <a:pt x="15252" y="11004"/>
                  </a:cubicBezTo>
                  <a:cubicBezTo>
                    <a:pt x="15252" y="10874"/>
                    <a:pt x="15228" y="10743"/>
                    <a:pt x="15193" y="10612"/>
                  </a:cubicBezTo>
                  <a:cubicBezTo>
                    <a:pt x="15169" y="10493"/>
                    <a:pt x="15109" y="10373"/>
                    <a:pt x="15038" y="10266"/>
                  </a:cubicBezTo>
                  <a:lnTo>
                    <a:pt x="9192" y="765"/>
                  </a:lnTo>
                  <a:cubicBezTo>
                    <a:pt x="8875" y="256"/>
                    <a:pt x="8346" y="0"/>
                    <a:pt x="78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6">
              <a:extLst>
                <a:ext uri="{FF2B5EF4-FFF2-40B4-BE49-F238E27FC236}">
                  <a16:creationId xmlns:a16="http://schemas.microsoft.com/office/drawing/2014/main" id="{F34BDAD7-DA25-F1FD-C4AF-F2E7E25B8592}"/>
                </a:ext>
              </a:extLst>
            </p:cNvPr>
            <p:cNvSpPr/>
            <p:nvPr/>
          </p:nvSpPr>
          <p:spPr>
            <a:xfrm>
              <a:off x="4850922" y="2818110"/>
              <a:ext cx="236420" cy="243021"/>
            </a:xfrm>
            <a:custGeom>
              <a:avLst/>
              <a:gdLst/>
              <a:ahLst/>
              <a:cxnLst/>
              <a:rect l="l" t="t" r="r" b="b"/>
              <a:pathLst>
                <a:path w="10324" h="10603" extrusionOk="0">
                  <a:moveTo>
                    <a:pt x="3787" y="0"/>
                  </a:moveTo>
                  <a:cubicBezTo>
                    <a:pt x="3552" y="0"/>
                    <a:pt x="3316" y="113"/>
                    <a:pt x="3179" y="339"/>
                  </a:cubicBezTo>
                  <a:lnTo>
                    <a:pt x="2215" y="1899"/>
                  </a:lnTo>
                  <a:lnTo>
                    <a:pt x="1" y="9352"/>
                  </a:lnTo>
                  <a:lnTo>
                    <a:pt x="2227" y="10603"/>
                  </a:lnTo>
                  <a:lnTo>
                    <a:pt x="9811" y="10603"/>
                  </a:lnTo>
                  <a:cubicBezTo>
                    <a:pt x="10097" y="10603"/>
                    <a:pt x="10323" y="10376"/>
                    <a:pt x="10323" y="10102"/>
                  </a:cubicBezTo>
                  <a:cubicBezTo>
                    <a:pt x="10323" y="10007"/>
                    <a:pt x="10299" y="9912"/>
                    <a:pt x="10252" y="9829"/>
                  </a:cubicBezTo>
                  <a:lnTo>
                    <a:pt x="4394" y="339"/>
                  </a:lnTo>
                  <a:cubicBezTo>
                    <a:pt x="4257" y="113"/>
                    <a:pt x="4022" y="0"/>
                    <a:pt x="37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6">
              <a:extLst>
                <a:ext uri="{FF2B5EF4-FFF2-40B4-BE49-F238E27FC236}">
                  <a16:creationId xmlns:a16="http://schemas.microsoft.com/office/drawing/2014/main" id="{053E8E62-4F8A-6E48-057F-6530CFA66DDA}"/>
                </a:ext>
              </a:extLst>
            </p:cNvPr>
            <p:cNvSpPr/>
            <p:nvPr/>
          </p:nvSpPr>
          <p:spPr>
            <a:xfrm>
              <a:off x="4787672" y="2861635"/>
              <a:ext cx="113996" cy="199496"/>
            </a:xfrm>
            <a:custGeom>
              <a:avLst/>
              <a:gdLst/>
              <a:ahLst/>
              <a:cxnLst/>
              <a:rect l="l" t="t" r="r" b="b"/>
              <a:pathLst>
                <a:path w="4978" h="8704" extrusionOk="0">
                  <a:moveTo>
                    <a:pt x="4965" y="0"/>
                  </a:moveTo>
                  <a:lnTo>
                    <a:pt x="72" y="7930"/>
                  </a:lnTo>
                  <a:cubicBezTo>
                    <a:pt x="24" y="8013"/>
                    <a:pt x="0" y="8108"/>
                    <a:pt x="0" y="8203"/>
                  </a:cubicBezTo>
                  <a:cubicBezTo>
                    <a:pt x="0" y="8477"/>
                    <a:pt x="226" y="8704"/>
                    <a:pt x="500" y="8704"/>
                  </a:cubicBezTo>
                  <a:lnTo>
                    <a:pt x="4977" y="8704"/>
                  </a:lnTo>
                  <a:cubicBezTo>
                    <a:pt x="4965" y="8608"/>
                    <a:pt x="4953" y="8501"/>
                    <a:pt x="4965" y="8394"/>
                  </a:cubicBezTo>
                  <a:lnTo>
                    <a:pt x="49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6">
              <a:extLst>
                <a:ext uri="{FF2B5EF4-FFF2-40B4-BE49-F238E27FC236}">
                  <a16:creationId xmlns:a16="http://schemas.microsoft.com/office/drawing/2014/main" id="{53FBEE67-7030-7E98-D6C0-A72C947747A5}"/>
                </a:ext>
              </a:extLst>
            </p:cNvPr>
            <p:cNvSpPr/>
            <p:nvPr/>
          </p:nvSpPr>
          <p:spPr>
            <a:xfrm>
              <a:off x="4758498" y="2814695"/>
              <a:ext cx="158422" cy="267178"/>
            </a:xfrm>
            <a:custGeom>
              <a:avLst/>
              <a:gdLst/>
              <a:ahLst/>
              <a:cxnLst/>
              <a:rect l="l" t="t" r="r" b="b"/>
              <a:pathLst>
                <a:path w="6918" h="11657" extrusionOk="0">
                  <a:moveTo>
                    <a:pt x="6453" y="0"/>
                  </a:moveTo>
                  <a:cubicBezTo>
                    <a:pt x="6453" y="0"/>
                    <a:pt x="6442" y="12"/>
                    <a:pt x="6442" y="12"/>
                  </a:cubicBezTo>
                  <a:lnTo>
                    <a:pt x="584" y="9513"/>
                  </a:lnTo>
                  <a:cubicBezTo>
                    <a:pt x="0" y="10442"/>
                    <a:pt x="679" y="11645"/>
                    <a:pt x="1774" y="11656"/>
                  </a:cubicBezTo>
                  <a:lnTo>
                    <a:pt x="6918" y="11656"/>
                  </a:lnTo>
                  <a:cubicBezTo>
                    <a:pt x="6144" y="11299"/>
                    <a:pt x="6239" y="10442"/>
                    <a:pt x="6239" y="10442"/>
                  </a:cubicBezTo>
                  <a:lnTo>
                    <a:pt x="6239" y="1703"/>
                  </a:lnTo>
                  <a:cubicBezTo>
                    <a:pt x="6227" y="1131"/>
                    <a:pt x="6299" y="548"/>
                    <a:pt x="6453" y="0"/>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6">
              <a:extLst>
                <a:ext uri="{FF2B5EF4-FFF2-40B4-BE49-F238E27FC236}">
                  <a16:creationId xmlns:a16="http://schemas.microsoft.com/office/drawing/2014/main" id="{F7137C23-213D-B04A-0B89-31DEFF06FB00}"/>
                </a:ext>
              </a:extLst>
            </p:cNvPr>
            <p:cNvSpPr/>
            <p:nvPr/>
          </p:nvSpPr>
          <p:spPr>
            <a:xfrm>
              <a:off x="4916622" y="3009263"/>
              <a:ext cx="36296" cy="31125"/>
            </a:xfrm>
            <a:custGeom>
              <a:avLst/>
              <a:gdLst/>
              <a:ahLst/>
              <a:cxnLst/>
              <a:rect l="l" t="t" r="r" b="b"/>
              <a:pathLst>
                <a:path w="1585" h="1358" extrusionOk="0">
                  <a:moveTo>
                    <a:pt x="906" y="0"/>
                  </a:moveTo>
                  <a:cubicBezTo>
                    <a:pt x="310" y="0"/>
                    <a:pt x="1" y="739"/>
                    <a:pt x="430" y="1155"/>
                  </a:cubicBezTo>
                  <a:cubicBezTo>
                    <a:pt x="569" y="1295"/>
                    <a:pt x="740" y="1357"/>
                    <a:pt x="907" y="1357"/>
                  </a:cubicBezTo>
                  <a:cubicBezTo>
                    <a:pt x="1254" y="1357"/>
                    <a:pt x="1584" y="1089"/>
                    <a:pt x="1584" y="679"/>
                  </a:cubicBezTo>
                  <a:cubicBezTo>
                    <a:pt x="1584" y="310"/>
                    <a:pt x="1287" y="0"/>
                    <a:pt x="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6">
              <a:extLst>
                <a:ext uri="{FF2B5EF4-FFF2-40B4-BE49-F238E27FC236}">
                  <a16:creationId xmlns:a16="http://schemas.microsoft.com/office/drawing/2014/main" id="{A1772FD6-4AC4-F61B-4107-32354468C1B9}"/>
                </a:ext>
              </a:extLst>
            </p:cNvPr>
            <p:cNvSpPr/>
            <p:nvPr/>
          </p:nvSpPr>
          <p:spPr>
            <a:xfrm>
              <a:off x="4908996" y="2874997"/>
              <a:ext cx="56746" cy="113821"/>
            </a:xfrm>
            <a:custGeom>
              <a:avLst/>
              <a:gdLst/>
              <a:ahLst/>
              <a:cxnLst/>
              <a:rect l="l" t="t" r="r" b="b"/>
              <a:pathLst>
                <a:path w="2478" h="4966" extrusionOk="0">
                  <a:moveTo>
                    <a:pt x="1239" y="1"/>
                  </a:moveTo>
                  <a:cubicBezTo>
                    <a:pt x="536" y="1"/>
                    <a:pt x="1" y="643"/>
                    <a:pt x="132" y="1334"/>
                  </a:cubicBezTo>
                  <a:lnTo>
                    <a:pt x="703" y="4513"/>
                  </a:lnTo>
                  <a:cubicBezTo>
                    <a:pt x="751" y="4775"/>
                    <a:pt x="977" y="4965"/>
                    <a:pt x="1239" y="4965"/>
                  </a:cubicBezTo>
                  <a:cubicBezTo>
                    <a:pt x="1501" y="4965"/>
                    <a:pt x="1727" y="4775"/>
                    <a:pt x="1775" y="4513"/>
                  </a:cubicBezTo>
                  <a:lnTo>
                    <a:pt x="2346" y="1334"/>
                  </a:lnTo>
                  <a:cubicBezTo>
                    <a:pt x="2477" y="643"/>
                    <a:pt x="1941" y="1"/>
                    <a:pt x="1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 name="Google Shape;808;p46">
            <a:extLst>
              <a:ext uri="{FF2B5EF4-FFF2-40B4-BE49-F238E27FC236}">
                <a16:creationId xmlns:a16="http://schemas.microsoft.com/office/drawing/2014/main" id="{C8A1F7AC-A1C7-CE6E-2A65-1D08F253639B}"/>
              </a:ext>
            </a:extLst>
          </p:cNvPr>
          <p:cNvGrpSpPr/>
          <p:nvPr/>
        </p:nvGrpSpPr>
        <p:grpSpPr>
          <a:xfrm>
            <a:off x="7845272" y="1362440"/>
            <a:ext cx="584467" cy="694643"/>
            <a:chOff x="7933161" y="1362440"/>
            <a:chExt cx="584467" cy="694643"/>
          </a:xfrm>
        </p:grpSpPr>
        <p:sp>
          <p:nvSpPr>
            <p:cNvPr id="809" name="Google Shape;809;p46">
              <a:extLst>
                <a:ext uri="{FF2B5EF4-FFF2-40B4-BE49-F238E27FC236}">
                  <a16:creationId xmlns:a16="http://schemas.microsoft.com/office/drawing/2014/main" id="{14FBD713-42C6-5CE8-FD9B-CBA92A987A34}"/>
                </a:ext>
              </a:extLst>
            </p:cNvPr>
            <p:cNvSpPr/>
            <p:nvPr/>
          </p:nvSpPr>
          <p:spPr>
            <a:xfrm>
              <a:off x="7933161" y="1877048"/>
              <a:ext cx="172331" cy="180035"/>
            </a:xfrm>
            <a:custGeom>
              <a:avLst/>
              <a:gdLst/>
              <a:ahLst/>
              <a:cxnLst/>
              <a:rect l="l" t="t" r="r" b="b"/>
              <a:pathLst>
                <a:path w="3457" h="3485" extrusionOk="0">
                  <a:moveTo>
                    <a:pt x="1729" y="1"/>
                  </a:moveTo>
                  <a:cubicBezTo>
                    <a:pt x="1682" y="10"/>
                    <a:pt x="1654" y="38"/>
                    <a:pt x="1636" y="66"/>
                  </a:cubicBezTo>
                  <a:cubicBezTo>
                    <a:pt x="1301" y="688"/>
                    <a:pt x="846" y="1339"/>
                    <a:pt x="66" y="1636"/>
                  </a:cubicBezTo>
                  <a:cubicBezTo>
                    <a:pt x="38" y="1654"/>
                    <a:pt x="10" y="1673"/>
                    <a:pt x="1" y="1701"/>
                  </a:cubicBezTo>
                  <a:cubicBezTo>
                    <a:pt x="1" y="1704"/>
                    <a:pt x="1" y="1707"/>
                    <a:pt x="1" y="1710"/>
                  </a:cubicBezTo>
                  <a:lnTo>
                    <a:pt x="1" y="1719"/>
                  </a:lnTo>
                  <a:cubicBezTo>
                    <a:pt x="1" y="1729"/>
                    <a:pt x="1" y="1738"/>
                    <a:pt x="1" y="1747"/>
                  </a:cubicBezTo>
                  <a:cubicBezTo>
                    <a:pt x="1" y="1757"/>
                    <a:pt x="1" y="1766"/>
                    <a:pt x="1" y="1775"/>
                  </a:cubicBezTo>
                  <a:lnTo>
                    <a:pt x="1" y="1785"/>
                  </a:lnTo>
                  <a:cubicBezTo>
                    <a:pt x="1" y="1789"/>
                    <a:pt x="1" y="1791"/>
                    <a:pt x="1" y="1794"/>
                  </a:cubicBezTo>
                  <a:cubicBezTo>
                    <a:pt x="10" y="1822"/>
                    <a:pt x="38" y="1840"/>
                    <a:pt x="66" y="1850"/>
                  </a:cubicBezTo>
                  <a:cubicBezTo>
                    <a:pt x="846" y="2156"/>
                    <a:pt x="1301" y="2806"/>
                    <a:pt x="1636" y="3420"/>
                  </a:cubicBezTo>
                  <a:cubicBezTo>
                    <a:pt x="1654" y="3457"/>
                    <a:pt x="1682" y="3485"/>
                    <a:pt x="1729" y="3485"/>
                  </a:cubicBezTo>
                  <a:cubicBezTo>
                    <a:pt x="1766" y="3485"/>
                    <a:pt x="1803" y="3457"/>
                    <a:pt x="1822" y="3420"/>
                  </a:cubicBezTo>
                  <a:cubicBezTo>
                    <a:pt x="2156" y="2806"/>
                    <a:pt x="2611" y="2147"/>
                    <a:pt x="3382" y="1850"/>
                  </a:cubicBezTo>
                  <a:cubicBezTo>
                    <a:pt x="3410" y="1840"/>
                    <a:pt x="3438" y="1822"/>
                    <a:pt x="3457" y="1794"/>
                  </a:cubicBezTo>
                  <a:cubicBezTo>
                    <a:pt x="3457" y="1791"/>
                    <a:pt x="3457" y="1789"/>
                    <a:pt x="3457" y="1785"/>
                  </a:cubicBezTo>
                  <a:lnTo>
                    <a:pt x="3457" y="1775"/>
                  </a:lnTo>
                  <a:cubicBezTo>
                    <a:pt x="3457" y="1757"/>
                    <a:pt x="3457" y="1738"/>
                    <a:pt x="3457" y="1719"/>
                  </a:cubicBezTo>
                  <a:lnTo>
                    <a:pt x="3457" y="1710"/>
                  </a:lnTo>
                  <a:cubicBezTo>
                    <a:pt x="3457" y="1707"/>
                    <a:pt x="3457" y="1704"/>
                    <a:pt x="3457" y="1701"/>
                  </a:cubicBezTo>
                  <a:cubicBezTo>
                    <a:pt x="3438" y="1673"/>
                    <a:pt x="3410" y="1654"/>
                    <a:pt x="3382" y="1636"/>
                  </a:cubicBezTo>
                  <a:cubicBezTo>
                    <a:pt x="2611" y="1339"/>
                    <a:pt x="2156" y="688"/>
                    <a:pt x="1822" y="66"/>
                  </a:cubicBezTo>
                  <a:cubicBezTo>
                    <a:pt x="1803" y="38"/>
                    <a:pt x="1766" y="10"/>
                    <a:pt x="17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6">
              <a:extLst>
                <a:ext uri="{FF2B5EF4-FFF2-40B4-BE49-F238E27FC236}">
                  <a16:creationId xmlns:a16="http://schemas.microsoft.com/office/drawing/2014/main" id="{CD0E29EB-BCFA-BD0E-97BE-1FF5788D7DF6}"/>
                </a:ext>
              </a:extLst>
            </p:cNvPr>
            <p:cNvSpPr/>
            <p:nvPr/>
          </p:nvSpPr>
          <p:spPr>
            <a:xfrm>
              <a:off x="8343901" y="1785938"/>
              <a:ext cx="173727" cy="179570"/>
            </a:xfrm>
            <a:custGeom>
              <a:avLst/>
              <a:gdLst/>
              <a:ahLst/>
              <a:cxnLst/>
              <a:rect l="l" t="t" r="r" b="b"/>
              <a:pathLst>
                <a:path w="3485" h="3476" extrusionOk="0">
                  <a:moveTo>
                    <a:pt x="1413" y="1"/>
                  </a:moveTo>
                  <a:cubicBezTo>
                    <a:pt x="1339" y="1"/>
                    <a:pt x="1283" y="57"/>
                    <a:pt x="1283" y="122"/>
                  </a:cubicBezTo>
                  <a:lnTo>
                    <a:pt x="1283" y="317"/>
                  </a:lnTo>
                  <a:cubicBezTo>
                    <a:pt x="1283" y="393"/>
                    <a:pt x="1217" y="444"/>
                    <a:pt x="1152" y="444"/>
                  </a:cubicBezTo>
                  <a:cubicBezTo>
                    <a:pt x="1122" y="444"/>
                    <a:pt x="1093" y="433"/>
                    <a:pt x="1069" y="410"/>
                  </a:cubicBezTo>
                  <a:lnTo>
                    <a:pt x="930" y="270"/>
                  </a:lnTo>
                  <a:cubicBezTo>
                    <a:pt x="902" y="243"/>
                    <a:pt x="867" y="229"/>
                    <a:pt x="833" y="229"/>
                  </a:cubicBezTo>
                  <a:cubicBezTo>
                    <a:pt x="800" y="229"/>
                    <a:pt x="767" y="243"/>
                    <a:pt x="744" y="270"/>
                  </a:cubicBezTo>
                  <a:lnTo>
                    <a:pt x="279" y="735"/>
                  </a:lnTo>
                  <a:cubicBezTo>
                    <a:pt x="233" y="781"/>
                    <a:pt x="233" y="865"/>
                    <a:pt x="279" y="911"/>
                  </a:cubicBezTo>
                  <a:lnTo>
                    <a:pt x="419" y="1051"/>
                  </a:lnTo>
                  <a:cubicBezTo>
                    <a:pt x="502" y="1134"/>
                    <a:pt x="447" y="1274"/>
                    <a:pt x="326" y="1274"/>
                  </a:cubicBezTo>
                  <a:lnTo>
                    <a:pt x="131" y="1274"/>
                  </a:lnTo>
                  <a:cubicBezTo>
                    <a:pt x="56" y="1274"/>
                    <a:pt x="1" y="1330"/>
                    <a:pt x="1" y="1404"/>
                  </a:cubicBezTo>
                  <a:lnTo>
                    <a:pt x="1" y="2064"/>
                  </a:lnTo>
                  <a:cubicBezTo>
                    <a:pt x="1" y="2129"/>
                    <a:pt x="56" y="2194"/>
                    <a:pt x="131" y="2194"/>
                  </a:cubicBezTo>
                  <a:lnTo>
                    <a:pt x="326" y="2194"/>
                  </a:lnTo>
                  <a:cubicBezTo>
                    <a:pt x="447" y="2194"/>
                    <a:pt x="502" y="2324"/>
                    <a:pt x="419" y="2407"/>
                  </a:cubicBezTo>
                  <a:lnTo>
                    <a:pt x="279" y="2547"/>
                  </a:lnTo>
                  <a:cubicBezTo>
                    <a:pt x="233" y="2602"/>
                    <a:pt x="233" y="2677"/>
                    <a:pt x="279" y="2732"/>
                  </a:cubicBezTo>
                  <a:lnTo>
                    <a:pt x="744" y="3197"/>
                  </a:lnTo>
                  <a:cubicBezTo>
                    <a:pt x="767" y="3220"/>
                    <a:pt x="800" y="3232"/>
                    <a:pt x="833" y="3232"/>
                  </a:cubicBezTo>
                  <a:cubicBezTo>
                    <a:pt x="867" y="3232"/>
                    <a:pt x="902" y="3220"/>
                    <a:pt x="930" y="3197"/>
                  </a:cubicBezTo>
                  <a:lnTo>
                    <a:pt x="1069" y="3058"/>
                  </a:lnTo>
                  <a:cubicBezTo>
                    <a:pt x="1094" y="3030"/>
                    <a:pt x="1125" y="3018"/>
                    <a:pt x="1156" y="3018"/>
                  </a:cubicBezTo>
                  <a:cubicBezTo>
                    <a:pt x="1220" y="3018"/>
                    <a:pt x="1283" y="3069"/>
                    <a:pt x="1283" y="3151"/>
                  </a:cubicBezTo>
                  <a:lnTo>
                    <a:pt x="1283" y="3346"/>
                  </a:lnTo>
                  <a:cubicBezTo>
                    <a:pt x="1283" y="3411"/>
                    <a:pt x="1339" y="3466"/>
                    <a:pt x="1413" y="3476"/>
                  </a:cubicBezTo>
                  <a:lnTo>
                    <a:pt x="2073" y="3476"/>
                  </a:lnTo>
                  <a:cubicBezTo>
                    <a:pt x="2147" y="3476"/>
                    <a:pt x="2203" y="3411"/>
                    <a:pt x="2203" y="3346"/>
                  </a:cubicBezTo>
                  <a:lnTo>
                    <a:pt x="2203" y="3151"/>
                  </a:lnTo>
                  <a:cubicBezTo>
                    <a:pt x="2203" y="3069"/>
                    <a:pt x="2265" y="3018"/>
                    <a:pt x="2329" y="3018"/>
                  </a:cubicBezTo>
                  <a:cubicBezTo>
                    <a:pt x="2360" y="3018"/>
                    <a:pt x="2392" y="3030"/>
                    <a:pt x="2416" y="3058"/>
                  </a:cubicBezTo>
                  <a:lnTo>
                    <a:pt x="2556" y="3197"/>
                  </a:lnTo>
                  <a:cubicBezTo>
                    <a:pt x="2584" y="3220"/>
                    <a:pt x="2616" y="3232"/>
                    <a:pt x="2649" y="3232"/>
                  </a:cubicBezTo>
                  <a:cubicBezTo>
                    <a:pt x="2681" y="3232"/>
                    <a:pt x="2714" y="3220"/>
                    <a:pt x="2742" y="3197"/>
                  </a:cubicBezTo>
                  <a:lnTo>
                    <a:pt x="3206" y="2732"/>
                  </a:lnTo>
                  <a:cubicBezTo>
                    <a:pt x="3253" y="2677"/>
                    <a:pt x="3253" y="2602"/>
                    <a:pt x="3206" y="2547"/>
                  </a:cubicBezTo>
                  <a:lnTo>
                    <a:pt x="3067" y="2407"/>
                  </a:lnTo>
                  <a:cubicBezTo>
                    <a:pt x="2983" y="2324"/>
                    <a:pt x="3039" y="2194"/>
                    <a:pt x="3160" y="2194"/>
                  </a:cubicBezTo>
                  <a:lnTo>
                    <a:pt x="3355" y="2194"/>
                  </a:lnTo>
                  <a:cubicBezTo>
                    <a:pt x="3420" y="2194"/>
                    <a:pt x="3485" y="2129"/>
                    <a:pt x="3485" y="2064"/>
                  </a:cubicBezTo>
                  <a:lnTo>
                    <a:pt x="3485" y="1404"/>
                  </a:lnTo>
                  <a:cubicBezTo>
                    <a:pt x="3476" y="1335"/>
                    <a:pt x="3428" y="1282"/>
                    <a:pt x="3369" y="1282"/>
                  </a:cubicBezTo>
                  <a:cubicBezTo>
                    <a:pt x="3364" y="1282"/>
                    <a:pt x="3360" y="1282"/>
                    <a:pt x="3355" y="1283"/>
                  </a:cubicBezTo>
                  <a:lnTo>
                    <a:pt x="3160" y="1283"/>
                  </a:lnTo>
                  <a:cubicBezTo>
                    <a:pt x="3039" y="1274"/>
                    <a:pt x="2983" y="1144"/>
                    <a:pt x="3067" y="1060"/>
                  </a:cubicBezTo>
                  <a:lnTo>
                    <a:pt x="3206" y="921"/>
                  </a:lnTo>
                  <a:cubicBezTo>
                    <a:pt x="3253" y="865"/>
                    <a:pt x="3253" y="791"/>
                    <a:pt x="3206" y="735"/>
                  </a:cubicBezTo>
                  <a:lnTo>
                    <a:pt x="2742" y="270"/>
                  </a:lnTo>
                  <a:cubicBezTo>
                    <a:pt x="2714" y="247"/>
                    <a:pt x="2681" y="236"/>
                    <a:pt x="2649" y="236"/>
                  </a:cubicBezTo>
                  <a:cubicBezTo>
                    <a:pt x="2616" y="236"/>
                    <a:pt x="2584" y="247"/>
                    <a:pt x="2556" y="270"/>
                  </a:cubicBezTo>
                  <a:lnTo>
                    <a:pt x="2416" y="410"/>
                  </a:lnTo>
                  <a:cubicBezTo>
                    <a:pt x="2392" y="438"/>
                    <a:pt x="2360" y="450"/>
                    <a:pt x="2328" y="450"/>
                  </a:cubicBezTo>
                  <a:cubicBezTo>
                    <a:pt x="2265" y="450"/>
                    <a:pt x="2203" y="400"/>
                    <a:pt x="2203" y="326"/>
                  </a:cubicBezTo>
                  <a:lnTo>
                    <a:pt x="2203" y="122"/>
                  </a:lnTo>
                  <a:cubicBezTo>
                    <a:pt x="2203" y="57"/>
                    <a:pt x="2147" y="1"/>
                    <a:pt x="2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6">
              <a:extLst>
                <a:ext uri="{FF2B5EF4-FFF2-40B4-BE49-F238E27FC236}">
                  <a16:creationId xmlns:a16="http://schemas.microsoft.com/office/drawing/2014/main" id="{C30614F8-B5F2-5D39-C9D2-0FBEC12613C5}"/>
                </a:ext>
              </a:extLst>
            </p:cNvPr>
            <p:cNvSpPr/>
            <p:nvPr/>
          </p:nvSpPr>
          <p:spPr>
            <a:xfrm rot="1800110">
              <a:off x="8057836" y="1398213"/>
              <a:ext cx="191333" cy="180090"/>
            </a:xfrm>
            <a:custGeom>
              <a:avLst/>
              <a:gdLst/>
              <a:ahLst/>
              <a:cxnLst/>
              <a:rect l="l" t="t" r="r" b="b"/>
              <a:pathLst>
                <a:path w="3838" h="3486" extrusionOk="0">
                  <a:moveTo>
                    <a:pt x="1915" y="1"/>
                  </a:moveTo>
                  <a:cubicBezTo>
                    <a:pt x="1805" y="1"/>
                    <a:pt x="1696" y="63"/>
                    <a:pt x="1655" y="189"/>
                  </a:cubicBezTo>
                  <a:lnTo>
                    <a:pt x="1413" y="932"/>
                  </a:lnTo>
                  <a:cubicBezTo>
                    <a:pt x="1376" y="1044"/>
                    <a:pt x="1274" y="1118"/>
                    <a:pt x="1153" y="1118"/>
                  </a:cubicBezTo>
                  <a:lnTo>
                    <a:pt x="372" y="1118"/>
                  </a:lnTo>
                  <a:cubicBezTo>
                    <a:pt x="112" y="1118"/>
                    <a:pt x="1" y="1462"/>
                    <a:pt x="214" y="1610"/>
                  </a:cubicBezTo>
                  <a:lnTo>
                    <a:pt x="846" y="2075"/>
                  </a:lnTo>
                  <a:cubicBezTo>
                    <a:pt x="939" y="2149"/>
                    <a:pt x="986" y="2270"/>
                    <a:pt x="948" y="2381"/>
                  </a:cubicBezTo>
                  <a:lnTo>
                    <a:pt x="707" y="3125"/>
                  </a:lnTo>
                  <a:cubicBezTo>
                    <a:pt x="643" y="3316"/>
                    <a:pt x="795" y="3485"/>
                    <a:pt x="966" y="3485"/>
                  </a:cubicBezTo>
                  <a:cubicBezTo>
                    <a:pt x="1019" y="3485"/>
                    <a:pt x="1074" y="3469"/>
                    <a:pt x="1125" y="3431"/>
                  </a:cubicBezTo>
                  <a:lnTo>
                    <a:pt x="1757" y="2967"/>
                  </a:lnTo>
                  <a:cubicBezTo>
                    <a:pt x="1803" y="2934"/>
                    <a:pt x="1859" y="2918"/>
                    <a:pt x="1916" y="2918"/>
                  </a:cubicBezTo>
                  <a:cubicBezTo>
                    <a:pt x="1973" y="2918"/>
                    <a:pt x="2031" y="2934"/>
                    <a:pt x="2082" y="2967"/>
                  </a:cubicBezTo>
                  <a:lnTo>
                    <a:pt x="2714" y="3431"/>
                  </a:lnTo>
                  <a:cubicBezTo>
                    <a:pt x="2765" y="3469"/>
                    <a:pt x="2820" y="3485"/>
                    <a:pt x="2873" y="3485"/>
                  </a:cubicBezTo>
                  <a:cubicBezTo>
                    <a:pt x="3043" y="3485"/>
                    <a:pt x="3195" y="3316"/>
                    <a:pt x="3132" y="3125"/>
                  </a:cubicBezTo>
                  <a:lnTo>
                    <a:pt x="2890" y="2381"/>
                  </a:lnTo>
                  <a:cubicBezTo>
                    <a:pt x="2853" y="2270"/>
                    <a:pt x="2890" y="2149"/>
                    <a:pt x="2992" y="2075"/>
                  </a:cubicBezTo>
                  <a:lnTo>
                    <a:pt x="3624" y="1610"/>
                  </a:lnTo>
                  <a:cubicBezTo>
                    <a:pt x="3838" y="1452"/>
                    <a:pt x="3726" y="1118"/>
                    <a:pt x="3457" y="1118"/>
                  </a:cubicBezTo>
                  <a:lnTo>
                    <a:pt x="2677" y="1118"/>
                  </a:lnTo>
                  <a:cubicBezTo>
                    <a:pt x="2556" y="1118"/>
                    <a:pt x="2454" y="1044"/>
                    <a:pt x="2416" y="932"/>
                  </a:cubicBezTo>
                  <a:lnTo>
                    <a:pt x="2175" y="189"/>
                  </a:lnTo>
                  <a:cubicBezTo>
                    <a:pt x="2133" y="63"/>
                    <a:pt x="2024" y="1"/>
                    <a:pt x="19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 name="Google Shape;812;p46">
            <a:extLst>
              <a:ext uri="{FF2B5EF4-FFF2-40B4-BE49-F238E27FC236}">
                <a16:creationId xmlns:a16="http://schemas.microsoft.com/office/drawing/2014/main" id="{BB15A341-7AF4-3550-C71B-A8A0500C2BA4}"/>
              </a:ext>
            </a:extLst>
          </p:cNvPr>
          <p:cNvGrpSpPr/>
          <p:nvPr/>
        </p:nvGrpSpPr>
        <p:grpSpPr>
          <a:xfrm>
            <a:off x="713227" y="4209873"/>
            <a:ext cx="1010114" cy="311293"/>
            <a:chOff x="713227" y="4251004"/>
            <a:chExt cx="1010114" cy="311293"/>
          </a:xfrm>
        </p:grpSpPr>
        <p:sp>
          <p:nvSpPr>
            <p:cNvPr id="813" name="Google Shape;813;p46">
              <a:extLst>
                <a:ext uri="{FF2B5EF4-FFF2-40B4-BE49-F238E27FC236}">
                  <a16:creationId xmlns:a16="http://schemas.microsoft.com/office/drawing/2014/main" id="{A067D95B-5625-70AF-C31C-1E540B635E1A}"/>
                </a:ext>
              </a:extLst>
            </p:cNvPr>
            <p:cNvSpPr/>
            <p:nvPr/>
          </p:nvSpPr>
          <p:spPr>
            <a:xfrm>
              <a:off x="1550063" y="4252724"/>
              <a:ext cx="173279" cy="179570"/>
            </a:xfrm>
            <a:custGeom>
              <a:avLst/>
              <a:gdLst/>
              <a:ahLst/>
              <a:cxnLst/>
              <a:rect l="l" t="t" r="r" b="b"/>
              <a:pathLst>
                <a:path w="3476" h="3476" extrusionOk="0">
                  <a:moveTo>
                    <a:pt x="1738" y="1"/>
                  </a:moveTo>
                  <a:cubicBezTo>
                    <a:pt x="1487" y="1"/>
                    <a:pt x="1283" y="205"/>
                    <a:pt x="1283" y="456"/>
                  </a:cubicBezTo>
                  <a:lnTo>
                    <a:pt x="1283" y="1051"/>
                  </a:lnTo>
                  <a:cubicBezTo>
                    <a:pt x="1283" y="1172"/>
                    <a:pt x="1171" y="1283"/>
                    <a:pt x="1050" y="1283"/>
                  </a:cubicBezTo>
                  <a:lnTo>
                    <a:pt x="456" y="1283"/>
                  </a:lnTo>
                  <a:cubicBezTo>
                    <a:pt x="205" y="1283"/>
                    <a:pt x="1" y="1487"/>
                    <a:pt x="1" y="1738"/>
                  </a:cubicBezTo>
                  <a:cubicBezTo>
                    <a:pt x="1" y="1989"/>
                    <a:pt x="205" y="2194"/>
                    <a:pt x="456" y="2194"/>
                  </a:cubicBezTo>
                  <a:lnTo>
                    <a:pt x="1050" y="2194"/>
                  </a:lnTo>
                  <a:cubicBezTo>
                    <a:pt x="1171" y="2194"/>
                    <a:pt x="1283" y="2296"/>
                    <a:pt x="1283" y="2426"/>
                  </a:cubicBezTo>
                  <a:lnTo>
                    <a:pt x="1283" y="3020"/>
                  </a:lnTo>
                  <a:cubicBezTo>
                    <a:pt x="1283" y="3271"/>
                    <a:pt x="1487" y="3476"/>
                    <a:pt x="1738" y="3476"/>
                  </a:cubicBezTo>
                  <a:cubicBezTo>
                    <a:pt x="1989" y="3476"/>
                    <a:pt x="2193" y="3271"/>
                    <a:pt x="2193" y="3020"/>
                  </a:cubicBezTo>
                  <a:lnTo>
                    <a:pt x="2193" y="2426"/>
                  </a:lnTo>
                  <a:cubicBezTo>
                    <a:pt x="2193" y="2296"/>
                    <a:pt x="2295" y="2194"/>
                    <a:pt x="2426" y="2194"/>
                  </a:cubicBezTo>
                  <a:lnTo>
                    <a:pt x="3020" y="2194"/>
                  </a:lnTo>
                  <a:cubicBezTo>
                    <a:pt x="3271" y="2194"/>
                    <a:pt x="3475" y="1989"/>
                    <a:pt x="3475" y="1738"/>
                  </a:cubicBezTo>
                  <a:cubicBezTo>
                    <a:pt x="3475" y="1487"/>
                    <a:pt x="3271" y="1283"/>
                    <a:pt x="3020" y="1283"/>
                  </a:cubicBezTo>
                  <a:lnTo>
                    <a:pt x="2426" y="1283"/>
                  </a:lnTo>
                  <a:cubicBezTo>
                    <a:pt x="2295" y="1283"/>
                    <a:pt x="2193" y="1172"/>
                    <a:pt x="2193" y="1051"/>
                  </a:cubicBezTo>
                  <a:lnTo>
                    <a:pt x="2193" y="456"/>
                  </a:lnTo>
                  <a:cubicBezTo>
                    <a:pt x="2193" y="205"/>
                    <a:pt x="1989" y="1"/>
                    <a:pt x="17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6">
              <a:extLst>
                <a:ext uri="{FF2B5EF4-FFF2-40B4-BE49-F238E27FC236}">
                  <a16:creationId xmlns:a16="http://schemas.microsoft.com/office/drawing/2014/main" id="{560EC990-4E4F-FA55-F897-BDB8A1EC9965}"/>
                </a:ext>
              </a:extLst>
            </p:cNvPr>
            <p:cNvSpPr/>
            <p:nvPr/>
          </p:nvSpPr>
          <p:spPr>
            <a:xfrm>
              <a:off x="1016889" y="4421007"/>
              <a:ext cx="140826" cy="141290"/>
            </a:xfrm>
            <a:custGeom>
              <a:avLst/>
              <a:gdLst/>
              <a:ahLst/>
              <a:cxnLst/>
              <a:rect l="l" t="t" r="r" b="b"/>
              <a:pathLst>
                <a:path w="2825" h="2735" extrusionOk="0">
                  <a:moveTo>
                    <a:pt x="507" y="0"/>
                  </a:moveTo>
                  <a:cubicBezTo>
                    <a:pt x="391" y="0"/>
                    <a:pt x="274" y="44"/>
                    <a:pt x="186" y="133"/>
                  </a:cubicBezTo>
                  <a:cubicBezTo>
                    <a:pt x="0" y="309"/>
                    <a:pt x="0" y="606"/>
                    <a:pt x="186" y="783"/>
                  </a:cubicBezTo>
                  <a:lnTo>
                    <a:pt x="604" y="1201"/>
                  </a:lnTo>
                  <a:cubicBezTo>
                    <a:pt x="697" y="1294"/>
                    <a:pt x="697" y="1443"/>
                    <a:pt x="604" y="1536"/>
                  </a:cubicBezTo>
                  <a:lnTo>
                    <a:pt x="186" y="1954"/>
                  </a:lnTo>
                  <a:cubicBezTo>
                    <a:pt x="0" y="2130"/>
                    <a:pt x="0" y="2418"/>
                    <a:pt x="186" y="2595"/>
                  </a:cubicBezTo>
                  <a:cubicBezTo>
                    <a:pt x="274" y="2688"/>
                    <a:pt x="391" y="2734"/>
                    <a:pt x="507" y="2734"/>
                  </a:cubicBezTo>
                  <a:cubicBezTo>
                    <a:pt x="623" y="2734"/>
                    <a:pt x="739" y="2688"/>
                    <a:pt x="827" y="2595"/>
                  </a:cubicBezTo>
                  <a:lnTo>
                    <a:pt x="1245" y="2177"/>
                  </a:lnTo>
                  <a:cubicBezTo>
                    <a:pt x="1292" y="2130"/>
                    <a:pt x="1352" y="2107"/>
                    <a:pt x="1413" y="2107"/>
                  </a:cubicBezTo>
                  <a:cubicBezTo>
                    <a:pt x="1473" y="2107"/>
                    <a:pt x="1533" y="2130"/>
                    <a:pt x="1580" y="2177"/>
                  </a:cubicBezTo>
                  <a:lnTo>
                    <a:pt x="1998" y="2595"/>
                  </a:lnTo>
                  <a:cubicBezTo>
                    <a:pt x="2091" y="2688"/>
                    <a:pt x="2209" y="2734"/>
                    <a:pt x="2327" y="2734"/>
                  </a:cubicBezTo>
                  <a:cubicBezTo>
                    <a:pt x="2444" y="2734"/>
                    <a:pt x="2560" y="2688"/>
                    <a:pt x="2648" y="2595"/>
                  </a:cubicBezTo>
                  <a:cubicBezTo>
                    <a:pt x="2825" y="2418"/>
                    <a:pt x="2825" y="2130"/>
                    <a:pt x="2648" y="1954"/>
                  </a:cubicBezTo>
                  <a:lnTo>
                    <a:pt x="2230" y="1536"/>
                  </a:lnTo>
                  <a:cubicBezTo>
                    <a:pt x="2137" y="1443"/>
                    <a:pt x="2137" y="1294"/>
                    <a:pt x="2230" y="1201"/>
                  </a:cubicBezTo>
                  <a:lnTo>
                    <a:pt x="2648" y="783"/>
                  </a:lnTo>
                  <a:cubicBezTo>
                    <a:pt x="2825" y="606"/>
                    <a:pt x="2825" y="309"/>
                    <a:pt x="2648" y="133"/>
                  </a:cubicBezTo>
                  <a:cubicBezTo>
                    <a:pt x="2560" y="44"/>
                    <a:pt x="2444" y="0"/>
                    <a:pt x="2327" y="0"/>
                  </a:cubicBezTo>
                  <a:cubicBezTo>
                    <a:pt x="2209" y="0"/>
                    <a:pt x="2091" y="44"/>
                    <a:pt x="1998" y="133"/>
                  </a:cubicBezTo>
                  <a:lnTo>
                    <a:pt x="1580" y="551"/>
                  </a:lnTo>
                  <a:cubicBezTo>
                    <a:pt x="1533" y="597"/>
                    <a:pt x="1473" y="620"/>
                    <a:pt x="1413" y="620"/>
                  </a:cubicBezTo>
                  <a:cubicBezTo>
                    <a:pt x="1352" y="620"/>
                    <a:pt x="1292" y="597"/>
                    <a:pt x="1245" y="551"/>
                  </a:cubicBezTo>
                  <a:lnTo>
                    <a:pt x="827" y="133"/>
                  </a:lnTo>
                  <a:cubicBezTo>
                    <a:pt x="739" y="44"/>
                    <a:pt x="623" y="0"/>
                    <a:pt x="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6">
              <a:extLst>
                <a:ext uri="{FF2B5EF4-FFF2-40B4-BE49-F238E27FC236}">
                  <a16:creationId xmlns:a16="http://schemas.microsoft.com/office/drawing/2014/main" id="{C11198D1-8CFC-1831-7E8C-E861AD01F040}"/>
                </a:ext>
              </a:extLst>
            </p:cNvPr>
            <p:cNvSpPr/>
            <p:nvPr/>
          </p:nvSpPr>
          <p:spPr>
            <a:xfrm>
              <a:off x="713227" y="4251004"/>
              <a:ext cx="176400" cy="183000"/>
            </a:xfrm>
            <a:prstGeom prst="donut">
              <a:avLst>
                <a:gd name="adj" fmla="val 2252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2E503256-6253-1B20-118C-DCBF542E962C}"/>
              </a:ext>
            </a:extLst>
          </p:cNvPr>
          <p:cNvSpPr>
            <a:spLocks noGrp="1" noChangeArrowheads="1"/>
          </p:cNvSpPr>
          <p:nvPr>
            <p:ph type="subTitle" idx="3"/>
          </p:nvPr>
        </p:nvSpPr>
        <p:spPr bwMode="auto">
          <a:xfrm>
            <a:off x="1328840" y="1316491"/>
            <a:ext cx="7054211"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800" b="1" i="0" u="none" strike="noStrike" cap="none" normalizeH="0" baseline="0" dirty="0">
                <a:ln>
                  <a:noFill/>
                </a:ln>
                <a:solidFill>
                  <a:schemeClr val="tx1"/>
                </a:solidFill>
                <a:effectLst/>
                <a:latin typeface="Arial" panose="020B0604020202020204" pitchFamily="34" charset="0"/>
              </a:rPr>
              <a:t>Derecho de Paso</a:t>
            </a:r>
            <a:r>
              <a:rPr kumimoji="0" lang="es-CO" altLang="es-CO"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800" b="0" i="0" u="none" strike="noStrike" cap="none" normalizeH="0" baseline="0" dirty="0">
                <a:ln>
                  <a:noFill/>
                </a:ln>
                <a:solidFill>
                  <a:schemeClr val="tx1"/>
                </a:solidFill>
                <a:effectLst/>
                <a:latin typeface="Arial" panose="020B0604020202020204" pitchFamily="34" charset="0"/>
              </a:rPr>
              <a:t>Conceder el derecho de paso de manera equitativa y segura, dando prioridad a los peatones cuando corresponda y favoreciendo el flujo continuo del tránsito.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800" b="1" i="0" u="none" strike="noStrike" cap="none" normalizeH="0" baseline="0" dirty="0">
                <a:ln>
                  <a:noFill/>
                </a:ln>
                <a:solidFill>
                  <a:schemeClr val="tx1"/>
                </a:solidFill>
                <a:effectLst/>
                <a:latin typeface="Arial" panose="020B0604020202020204" pitchFamily="34" charset="0"/>
              </a:rPr>
              <a:t>Minimización de Demoras</a:t>
            </a:r>
            <a:r>
              <a:rPr kumimoji="0" lang="es-CO" altLang="es-CO"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800" b="0" i="0" u="none" strike="noStrike" cap="none" normalizeH="0" baseline="0" dirty="0">
                <a:ln>
                  <a:noFill/>
                </a:ln>
                <a:solidFill>
                  <a:schemeClr val="tx1"/>
                </a:solidFill>
                <a:effectLst/>
                <a:latin typeface="Arial" panose="020B0604020202020204" pitchFamily="34" charset="0"/>
              </a:rPr>
              <a:t>Evitar demoras excesivas en la circulación, limitando los tiempos de espera a un máximo de 7 minutos según lo establecido en la </a:t>
            </a:r>
            <a:r>
              <a:rPr kumimoji="0" lang="es-CO" altLang="es-CO" sz="1800" b="1" i="0" u="none" strike="noStrike" cap="none" normalizeH="0" baseline="0" dirty="0">
                <a:ln>
                  <a:noFill/>
                </a:ln>
                <a:solidFill>
                  <a:schemeClr val="tx1"/>
                </a:solidFill>
                <a:effectLst/>
                <a:latin typeface="Arial" panose="020B0604020202020204" pitchFamily="34" charset="0"/>
              </a:rPr>
              <a:t>Resolución 1885</a:t>
            </a:r>
            <a:r>
              <a:rPr kumimoji="0" lang="es-CO" altLang="es-CO"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800" b="1" i="0" u="none" strike="noStrike" cap="none" normalizeH="0" baseline="0" dirty="0">
                <a:ln>
                  <a:noFill/>
                </a:ln>
                <a:solidFill>
                  <a:schemeClr val="tx1"/>
                </a:solidFill>
                <a:effectLst/>
                <a:latin typeface="Arial" panose="020B0604020202020204" pitchFamily="34" charset="0"/>
              </a:rPr>
              <a:t>Atención y Trato Cordial</a:t>
            </a:r>
            <a:r>
              <a:rPr kumimoji="0" lang="es-CO" altLang="es-CO"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800" b="0" i="0" u="none" strike="noStrike" cap="none" normalizeH="0" baseline="0" dirty="0">
                <a:ln>
                  <a:noFill/>
                </a:ln>
                <a:solidFill>
                  <a:schemeClr val="tx1"/>
                </a:solidFill>
                <a:effectLst/>
                <a:latin typeface="Arial" panose="020B0604020202020204" pitchFamily="34" charset="0"/>
              </a:rPr>
              <a:t>Ser cortés y respetuoso con los usuarios, demostrando empatía y actitud de servicio en la interacción diaria, lo que contribuye a una mejor convivencia vial.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51720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CEA0174-08F5-EFC0-6E14-DA9EE1D1C34B}"/>
              </a:ext>
            </a:extLst>
          </p:cNvPr>
          <p:cNvPicPr>
            <a:picLocks noChangeAspect="1"/>
          </p:cNvPicPr>
          <p:nvPr/>
        </p:nvPicPr>
        <p:blipFill>
          <a:blip r:embed="rId2"/>
          <a:stretch>
            <a:fillRect/>
          </a:stretch>
        </p:blipFill>
        <p:spPr>
          <a:xfrm>
            <a:off x="-522515" y="0"/>
            <a:ext cx="4101828" cy="5642263"/>
          </a:xfrm>
          <a:prstGeom prst="rect">
            <a:avLst/>
          </a:prstGeom>
        </p:spPr>
      </p:pic>
      <p:pic>
        <p:nvPicPr>
          <p:cNvPr id="5" name="Imagen 4">
            <a:extLst>
              <a:ext uri="{FF2B5EF4-FFF2-40B4-BE49-F238E27FC236}">
                <a16:creationId xmlns:a16="http://schemas.microsoft.com/office/drawing/2014/main" id="{5D42F9A9-A9DA-AE83-5705-8FAD96E97BF9}"/>
              </a:ext>
            </a:extLst>
          </p:cNvPr>
          <p:cNvPicPr>
            <a:picLocks noChangeAspect="1"/>
          </p:cNvPicPr>
          <p:nvPr/>
        </p:nvPicPr>
        <p:blipFill>
          <a:blip r:embed="rId3"/>
          <a:stretch>
            <a:fillRect/>
          </a:stretch>
        </p:blipFill>
        <p:spPr>
          <a:xfrm>
            <a:off x="3205843" y="0"/>
            <a:ext cx="5938157" cy="5143500"/>
          </a:xfrm>
          <a:prstGeom prst="rect">
            <a:avLst/>
          </a:prstGeom>
        </p:spPr>
      </p:pic>
    </p:spTree>
    <p:extLst>
      <p:ext uri="{BB962C8B-B14F-4D97-AF65-F5344CB8AC3E}">
        <p14:creationId xmlns:p14="http://schemas.microsoft.com/office/powerpoint/2010/main" val="878253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8"/>
          <p:cNvSpPr txBox="1">
            <a:spLocks noGrp="1"/>
          </p:cNvSpPr>
          <p:nvPr>
            <p:ph type="ctrTitle"/>
          </p:nvPr>
        </p:nvSpPr>
        <p:spPr>
          <a:xfrm>
            <a:off x="666178" y="822285"/>
            <a:ext cx="5486400" cy="109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Auxiliar de transito </a:t>
            </a:r>
            <a:endParaRPr dirty="0"/>
          </a:p>
        </p:txBody>
      </p:sp>
      <p:sp>
        <p:nvSpPr>
          <p:cNvPr id="284" name="Google Shape;284;p38"/>
          <p:cNvSpPr txBox="1">
            <a:spLocks noGrp="1"/>
          </p:cNvSpPr>
          <p:nvPr>
            <p:ph type="subTitle" idx="1"/>
          </p:nvPr>
        </p:nvSpPr>
        <p:spPr>
          <a:xfrm>
            <a:off x="1998052" y="2260668"/>
            <a:ext cx="5486400" cy="411600"/>
          </a:xfrm>
          <a:prstGeom prst="rect">
            <a:avLst/>
          </a:prstGeom>
        </p:spPr>
        <p:txBody>
          <a:bodyPr spcFirstLastPara="1" wrap="square" lIns="91425" tIns="91425" rIns="91425" bIns="91425" anchor="t" anchorCtr="0">
            <a:noAutofit/>
          </a:bodyPr>
          <a:lstStyle/>
          <a:p>
            <a:pPr marL="0" indent="0" algn="just">
              <a:lnSpc>
                <a:spcPts val="2850"/>
              </a:lnSpc>
              <a:buNone/>
            </a:pPr>
            <a:r>
              <a:rPr lang="en-US" sz="1600" dirty="0">
                <a:solidFill>
                  <a:srgbClr val="383838"/>
                </a:solidFill>
                <a:latin typeface="DM Sans" pitchFamily="34" charset="0"/>
                <a:ea typeface="DM Sans" pitchFamily="34" charset="-122"/>
                <a:cs typeface="DM Sans" pitchFamily="34" charset="-120"/>
              </a:rPr>
              <a:t>El Auxiliar de Tránsito, </a:t>
            </a:r>
            <a:r>
              <a:rPr lang="en-US" sz="1600" dirty="0" err="1">
                <a:solidFill>
                  <a:srgbClr val="383838"/>
                </a:solidFill>
                <a:latin typeface="DM Sans" pitchFamily="34" charset="0"/>
                <a:ea typeface="DM Sans" pitchFamily="34" charset="-122"/>
                <a:cs typeface="DM Sans" pitchFamily="34" charset="-120"/>
              </a:rPr>
              <a:t>Desempeña</a:t>
            </a:r>
            <a:r>
              <a:rPr lang="en-US" sz="1600" dirty="0">
                <a:solidFill>
                  <a:srgbClr val="383838"/>
                </a:solidFill>
                <a:latin typeface="DM Sans" pitchFamily="34" charset="0"/>
                <a:ea typeface="DM Sans" pitchFamily="34" charset="-122"/>
                <a:cs typeface="DM Sans" pitchFamily="34" charset="-120"/>
              </a:rPr>
              <a:t> un </a:t>
            </a:r>
            <a:r>
              <a:rPr lang="en-US" sz="1600" dirty="0" err="1">
                <a:solidFill>
                  <a:srgbClr val="383838"/>
                </a:solidFill>
                <a:latin typeface="DM Sans" pitchFamily="34" charset="0"/>
                <a:ea typeface="DM Sans" pitchFamily="34" charset="-122"/>
                <a:cs typeface="DM Sans" pitchFamily="34" charset="-120"/>
              </a:rPr>
              <a:t>papel</a:t>
            </a:r>
            <a:r>
              <a:rPr lang="en-US" sz="1600" dirty="0">
                <a:solidFill>
                  <a:srgbClr val="383838"/>
                </a:solidFill>
                <a:latin typeface="DM Sans" pitchFamily="34" charset="0"/>
                <a:ea typeface="DM Sans" pitchFamily="34" charset="-122"/>
                <a:cs typeface="DM Sans" pitchFamily="34" charset="-120"/>
              </a:rPr>
              <a:t> fundamental </a:t>
            </a:r>
            <a:r>
              <a:rPr lang="en-US" sz="1600" dirty="0" err="1">
                <a:solidFill>
                  <a:srgbClr val="383838"/>
                </a:solidFill>
                <a:latin typeface="DM Sans" pitchFamily="34" charset="0"/>
                <a:ea typeface="DM Sans" pitchFamily="34" charset="-122"/>
                <a:cs typeface="DM Sans" pitchFamily="34" charset="-120"/>
              </a:rPr>
              <a:t>en</a:t>
            </a:r>
            <a:r>
              <a:rPr lang="en-US" sz="1600" dirty="0">
                <a:solidFill>
                  <a:srgbClr val="383838"/>
                </a:solidFill>
                <a:latin typeface="DM Sans" pitchFamily="34" charset="0"/>
                <a:ea typeface="DM Sans" pitchFamily="34" charset="-122"/>
                <a:cs typeface="DM Sans" pitchFamily="34" charset="-120"/>
              </a:rPr>
              <a:t> la </a:t>
            </a:r>
            <a:r>
              <a:rPr lang="en-US" sz="1600" dirty="0" err="1">
                <a:solidFill>
                  <a:srgbClr val="383838"/>
                </a:solidFill>
                <a:latin typeface="DM Sans" pitchFamily="34" charset="0"/>
                <a:ea typeface="DM Sans" pitchFamily="34" charset="-122"/>
                <a:cs typeface="DM Sans" pitchFamily="34" charset="-120"/>
              </a:rPr>
              <a:t>regulación</a:t>
            </a:r>
            <a:r>
              <a:rPr lang="en-US" sz="1600" dirty="0">
                <a:solidFill>
                  <a:srgbClr val="383838"/>
                </a:solidFill>
                <a:latin typeface="DM Sans" pitchFamily="34" charset="0"/>
                <a:ea typeface="DM Sans" pitchFamily="34" charset="-122"/>
                <a:cs typeface="DM Sans" pitchFamily="34" charset="-120"/>
              </a:rPr>
              <a:t> del </a:t>
            </a:r>
            <a:r>
              <a:rPr lang="en-US" sz="1600" dirty="0" err="1">
                <a:solidFill>
                  <a:srgbClr val="383838"/>
                </a:solidFill>
                <a:latin typeface="DM Sans" pitchFamily="34" charset="0"/>
                <a:ea typeface="DM Sans" pitchFamily="34" charset="-122"/>
                <a:cs typeface="DM Sans" pitchFamily="34" charset="-120"/>
              </a:rPr>
              <a:t>tráfico</a:t>
            </a:r>
            <a:r>
              <a:rPr lang="en-US" sz="1600" dirty="0">
                <a:solidFill>
                  <a:srgbClr val="383838"/>
                </a:solidFill>
                <a:latin typeface="DM Sans" pitchFamily="34" charset="0"/>
                <a:ea typeface="DM Sans" pitchFamily="34" charset="-122"/>
                <a:cs typeface="DM Sans" pitchFamily="34" charset="-120"/>
              </a:rPr>
              <a:t> y la </a:t>
            </a:r>
            <a:r>
              <a:rPr lang="en-US" sz="1600" dirty="0" err="1">
                <a:solidFill>
                  <a:srgbClr val="383838"/>
                </a:solidFill>
                <a:latin typeface="DM Sans" pitchFamily="34" charset="0"/>
                <a:ea typeface="DM Sans" pitchFamily="34" charset="-122"/>
                <a:cs typeface="DM Sans" pitchFamily="34" charset="-120"/>
              </a:rPr>
              <a:t>seguridad</a:t>
            </a:r>
            <a:r>
              <a:rPr lang="en-US" sz="1600" dirty="0">
                <a:solidFill>
                  <a:srgbClr val="383838"/>
                </a:solidFill>
                <a:latin typeface="DM Sans" pitchFamily="34" charset="0"/>
                <a:ea typeface="DM Sans" pitchFamily="34" charset="-122"/>
                <a:cs typeface="DM Sans" pitchFamily="34" charset="-120"/>
              </a:rPr>
              <a:t> vial. Su </a:t>
            </a:r>
            <a:r>
              <a:rPr lang="en-US" sz="1600" dirty="0" err="1">
                <a:solidFill>
                  <a:srgbClr val="383838"/>
                </a:solidFill>
                <a:latin typeface="DM Sans" pitchFamily="34" charset="0"/>
                <a:ea typeface="DM Sans" pitchFamily="34" charset="-122"/>
                <a:cs typeface="DM Sans" pitchFamily="34" charset="-120"/>
              </a:rPr>
              <a:t>trabajo</a:t>
            </a:r>
            <a:r>
              <a:rPr lang="en-US" sz="1600" dirty="0">
                <a:solidFill>
                  <a:srgbClr val="383838"/>
                </a:solidFill>
                <a:latin typeface="DM Sans" pitchFamily="34" charset="0"/>
                <a:ea typeface="DM Sans" pitchFamily="34" charset="-122"/>
                <a:cs typeface="DM Sans" pitchFamily="34" charset="-120"/>
              </a:rPr>
              <a:t> es vital para </a:t>
            </a:r>
            <a:r>
              <a:rPr lang="en-US" sz="1600" dirty="0" err="1">
                <a:solidFill>
                  <a:srgbClr val="383838"/>
                </a:solidFill>
                <a:latin typeface="DM Sans" pitchFamily="34" charset="0"/>
                <a:ea typeface="DM Sans" pitchFamily="34" charset="-122"/>
                <a:cs typeface="DM Sans" pitchFamily="34" charset="-120"/>
              </a:rPr>
              <a:t>garantizar</a:t>
            </a:r>
            <a:r>
              <a:rPr lang="en-US" sz="1600" dirty="0">
                <a:solidFill>
                  <a:srgbClr val="383838"/>
                </a:solidFill>
                <a:latin typeface="DM Sans" pitchFamily="34" charset="0"/>
                <a:ea typeface="DM Sans" pitchFamily="34" charset="-122"/>
                <a:cs typeface="DM Sans" pitchFamily="34" charset="-120"/>
              </a:rPr>
              <a:t> </a:t>
            </a:r>
            <a:r>
              <a:rPr lang="en-US" sz="1600" dirty="0" err="1">
                <a:solidFill>
                  <a:srgbClr val="383838"/>
                </a:solidFill>
                <a:latin typeface="DM Sans" pitchFamily="34" charset="0"/>
                <a:ea typeface="DM Sans" pitchFamily="34" charset="-122"/>
                <a:cs typeface="DM Sans" pitchFamily="34" charset="-120"/>
              </a:rPr>
              <a:t>el</a:t>
            </a:r>
            <a:r>
              <a:rPr lang="en-US" sz="1600" dirty="0">
                <a:solidFill>
                  <a:srgbClr val="383838"/>
                </a:solidFill>
                <a:latin typeface="DM Sans" pitchFamily="34" charset="0"/>
                <a:ea typeface="DM Sans" pitchFamily="34" charset="-122"/>
                <a:cs typeface="DM Sans" pitchFamily="34" charset="-120"/>
              </a:rPr>
              <a:t> </a:t>
            </a:r>
            <a:r>
              <a:rPr lang="en-US" sz="1600" dirty="0" err="1">
                <a:solidFill>
                  <a:srgbClr val="383838"/>
                </a:solidFill>
                <a:latin typeface="DM Sans" pitchFamily="34" charset="0"/>
                <a:ea typeface="DM Sans" pitchFamily="34" charset="-122"/>
                <a:cs typeface="DM Sans" pitchFamily="34" charset="-120"/>
              </a:rPr>
              <a:t>flujo</a:t>
            </a:r>
            <a:r>
              <a:rPr lang="en-US" sz="1600" dirty="0">
                <a:solidFill>
                  <a:srgbClr val="383838"/>
                </a:solidFill>
                <a:latin typeface="DM Sans" pitchFamily="34" charset="0"/>
                <a:ea typeface="DM Sans" pitchFamily="34" charset="-122"/>
                <a:cs typeface="DM Sans" pitchFamily="34" charset="-120"/>
              </a:rPr>
              <a:t> </a:t>
            </a:r>
            <a:r>
              <a:rPr lang="en-US" sz="1600" dirty="0" err="1">
                <a:solidFill>
                  <a:srgbClr val="383838"/>
                </a:solidFill>
                <a:latin typeface="DM Sans" pitchFamily="34" charset="0"/>
                <a:ea typeface="DM Sans" pitchFamily="34" charset="-122"/>
                <a:cs typeface="DM Sans" pitchFamily="34" charset="-120"/>
              </a:rPr>
              <a:t>ordenado</a:t>
            </a:r>
            <a:r>
              <a:rPr lang="en-US" sz="1600" dirty="0">
                <a:solidFill>
                  <a:srgbClr val="383838"/>
                </a:solidFill>
                <a:latin typeface="DM Sans" pitchFamily="34" charset="0"/>
                <a:ea typeface="DM Sans" pitchFamily="34" charset="-122"/>
                <a:cs typeface="DM Sans" pitchFamily="34" charset="-120"/>
              </a:rPr>
              <a:t> de </a:t>
            </a:r>
            <a:r>
              <a:rPr lang="en-US" sz="1600" dirty="0" err="1">
                <a:solidFill>
                  <a:srgbClr val="383838"/>
                </a:solidFill>
                <a:latin typeface="DM Sans" pitchFamily="34" charset="0"/>
                <a:ea typeface="DM Sans" pitchFamily="34" charset="-122"/>
                <a:cs typeface="DM Sans" pitchFamily="34" charset="-120"/>
              </a:rPr>
              <a:t>vehículos</a:t>
            </a:r>
            <a:r>
              <a:rPr lang="en-US" sz="1600" dirty="0">
                <a:solidFill>
                  <a:srgbClr val="383838"/>
                </a:solidFill>
                <a:latin typeface="DM Sans" pitchFamily="34" charset="0"/>
                <a:ea typeface="DM Sans" pitchFamily="34" charset="-122"/>
                <a:cs typeface="DM Sans" pitchFamily="34" charset="-120"/>
              </a:rPr>
              <a:t> y la </a:t>
            </a:r>
            <a:r>
              <a:rPr lang="en-US" sz="1600" dirty="0" err="1">
                <a:solidFill>
                  <a:srgbClr val="383838"/>
                </a:solidFill>
                <a:latin typeface="DM Sans" pitchFamily="34" charset="0"/>
                <a:ea typeface="DM Sans" pitchFamily="34" charset="-122"/>
                <a:cs typeface="DM Sans" pitchFamily="34" charset="-120"/>
              </a:rPr>
              <a:t>seguridad</a:t>
            </a:r>
            <a:r>
              <a:rPr lang="en-US" sz="1600" dirty="0">
                <a:solidFill>
                  <a:srgbClr val="383838"/>
                </a:solidFill>
                <a:latin typeface="DM Sans" pitchFamily="34" charset="0"/>
                <a:ea typeface="DM Sans" pitchFamily="34" charset="-122"/>
                <a:cs typeface="DM Sans" pitchFamily="34" charset="-120"/>
              </a:rPr>
              <a:t> de </a:t>
            </a:r>
            <a:r>
              <a:rPr lang="en-US" sz="1600" dirty="0" err="1">
                <a:solidFill>
                  <a:srgbClr val="383838"/>
                </a:solidFill>
                <a:latin typeface="DM Sans" pitchFamily="34" charset="0"/>
                <a:ea typeface="DM Sans" pitchFamily="34" charset="-122"/>
                <a:cs typeface="DM Sans" pitchFamily="34" charset="-120"/>
              </a:rPr>
              <a:t>los</a:t>
            </a:r>
            <a:r>
              <a:rPr lang="en-US" sz="1600" dirty="0">
                <a:solidFill>
                  <a:srgbClr val="383838"/>
                </a:solidFill>
                <a:latin typeface="DM Sans" pitchFamily="34" charset="0"/>
                <a:ea typeface="DM Sans" pitchFamily="34" charset="-122"/>
                <a:cs typeface="DM Sans" pitchFamily="34" charset="-120"/>
              </a:rPr>
              <a:t> </a:t>
            </a:r>
            <a:r>
              <a:rPr lang="en-US" sz="1600" dirty="0" err="1">
                <a:solidFill>
                  <a:srgbClr val="383838"/>
                </a:solidFill>
                <a:latin typeface="DM Sans" pitchFamily="34" charset="0"/>
                <a:ea typeface="DM Sans" pitchFamily="34" charset="-122"/>
                <a:cs typeface="DM Sans" pitchFamily="34" charset="-120"/>
              </a:rPr>
              <a:t>peatones</a:t>
            </a:r>
            <a:r>
              <a:rPr lang="en-US" sz="1600" dirty="0">
                <a:solidFill>
                  <a:srgbClr val="383838"/>
                </a:solidFill>
                <a:latin typeface="DM Sans" pitchFamily="34" charset="0"/>
                <a:ea typeface="DM Sans" pitchFamily="34" charset="-122"/>
                <a:cs typeface="DM Sans" pitchFamily="34" charset="-120"/>
              </a:rPr>
              <a:t> y </a:t>
            </a:r>
            <a:r>
              <a:rPr lang="en-US" sz="1600" dirty="0" err="1">
                <a:solidFill>
                  <a:srgbClr val="383838"/>
                </a:solidFill>
                <a:latin typeface="DM Sans" pitchFamily="34" charset="0"/>
                <a:ea typeface="DM Sans" pitchFamily="34" charset="-122"/>
                <a:cs typeface="DM Sans" pitchFamily="34" charset="-120"/>
              </a:rPr>
              <a:t>conductores</a:t>
            </a:r>
            <a:r>
              <a:rPr lang="en-US" sz="1600" dirty="0">
                <a:solidFill>
                  <a:srgbClr val="383838"/>
                </a:solidFill>
                <a:latin typeface="DM Sans" pitchFamily="34" charset="0"/>
                <a:ea typeface="DM Sans" pitchFamily="34" charset="-122"/>
                <a:cs typeface="DM Sans" pitchFamily="34" charset="-120"/>
              </a:rPr>
              <a:t>.</a:t>
            </a:r>
            <a:endParaRPr lang="en-US" sz="1600" dirty="0"/>
          </a:p>
        </p:txBody>
      </p:sp>
      <p:sp>
        <p:nvSpPr>
          <p:cNvPr id="285" name="Google Shape;285;p38"/>
          <p:cNvSpPr/>
          <p:nvPr/>
        </p:nvSpPr>
        <p:spPr>
          <a:xfrm>
            <a:off x="3999084" y="3846440"/>
            <a:ext cx="172331" cy="180035"/>
          </a:xfrm>
          <a:custGeom>
            <a:avLst/>
            <a:gdLst/>
            <a:ahLst/>
            <a:cxnLst/>
            <a:rect l="l" t="t" r="r" b="b"/>
            <a:pathLst>
              <a:path w="3457" h="3485" extrusionOk="0">
                <a:moveTo>
                  <a:pt x="1729" y="1"/>
                </a:moveTo>
                <a:cubicBezTo>
                  <a:pt x="1682" y="10"/>
                  <a:pt x="1654" y="38"/>
                  <a:pt x="1636" y="66"/>
                </a:cubicBezTo>
                <a:cubicBezTo>
                  <a:pt x="1301" y="688"/>
                  <a:pt x="846" y="1339"/>
                  <a:pt x="66" y="1636"/>
                </a:cubicBezTo>
                <a:cubicBezTo>
                  <a:pt x="38" y="1654"/>
                  <a:pt x="10" y="1673"/>
                  <a:pt x="1" y="1701"/>
                </a:cubicBezTo>
                <a:cubicBezTo>
                  <a:pt x="1" y="1704"/>
                  <a:pt x="1" y="1707"/>
                  <a:pt x="1" y="1710"/>
                </a:cubicBezTo>
                <a:lnTo>
                  <a:pt x="1" y="1719"/>
                </a:lnTo>
                <a:cubicBezTo>
                  <a:pt x="1" y="1729"/>
                  <a:pt x="1" y="1738"/>
                  <a:pt x="1" y="1747"/>
                </a:cubicBezTo>
                <a:cubicBezTo>
                  <a:pt x="1" y="1757"/>
                  <a:pt x="1" y="1766"/>
                  <a:pt x="1" y="1775"/>
                </a:cubicBezTo>
                <a:lnTo>
                  <a:pt x="1" y="1785"/>
                </a:lnTo>
                <a:cubicBezTo>
                  <a:pt x="1" y="1789"/>
                  <a:pt x="1" y="1791"/>
                  <a:pt x="1" y="1794"/>
                </a:cubicBezTo>
                <a:cubicBezTo>
                  <a:pt x="10" y="1822"/>
                  <a:pt x="38" y="1840"/>
                  <a:pt x="66" y="1850"/>
                </a:cubicBezTo>
                <a:cubicBezTo>
                  <a:pt x="846" y="2156"/>
                  <a:pt x="1301" y="2806"/>
                  <a:pt x="1636" y="3420"/>
                </a:cubicBezTo>
                <a:cubicBezTo>
                  <a:pt x="1654" y="3457"/>
                  <a:pt x="1682" y="3485"/>
                  <a:pt x="1729" y="3485"/>
                </a:cubicBezTo>
                <a:cubicBezTo>
                  <a:pt x="1766" y="3485"/>
                  <a:pt x="1803" y="3457"/>
                  <a:pt x="1822" y="3420"/>
                </a:cubicBezTo>
                <a:cubicBezTo>
                  <a:pt x="2156" y="2806"/>
                  <a:pt x="2611" y="2147"/>
                  <a:pt x="3382" y="1850"/>
                </a:cubicBezTo>
                <a:cubicBezTo>
                  <a:pt x="3410" y="1840"/>
                  <a:pt x="3438" y="1822"/>
                  <a:pt x="3457" y="1794"/>
                </a:cubicBezTo>
                <a:cubicBezTo>
                  <a:pt x="3457" y="1791"/>
                  <a:pt x="3457" y="1789"/>
                  <a:pt x="3457" y="1785"/>
                </a:cubicBezTo>
                <a:lnTo>
                  <a:pt x="3457" y="1775"/>
                </a:lnTo>
                <a:cubicBezTo>
                  <a:pt x="3457" y="1757"/>
                  <a:pt x="3457" y="1738"/>
                  <a:pt x="3457" y="1719"/>
                </a:cubicBezTo>
                <a:lnTo>
                  <a:pt x="3457" y="1710"/>
                </a:lnTo>
                <a:cubicBezTo>
                  <a:pt x="3457" y="1707"/>
                  <a:pt x="3457" y="1704"/>
                  <a:pt x="3457" y="1701"/>
                </a:cubicBezTo>
                <a:cubicBezTo>
                  <a:pt x="3438" y="1673"/>
                  <a:pt x="3410" y="1654"/>
                  <a:pt x="3382" y="1636"/>
                </a:cubicBezTo>
                <a:cubicBezTo>
                  <a:pt x="2611" y="1339"/>
                  <a:pt x="2156" y="688"/>
                  <a:pt x="1822" y="66"/>
                </a:cubicBezTo>
                <a:cubicBezTo>
                  <a:pt x="1803" y="38"/>
                  <a:pt x="1766" y="10"/>
                  <a:pt x="17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6" name="Google Shape;286;p38"/>
          <p:cNvGrpSpPr/>
          <p:nvPr/>
        </p:nvGrpSpPr>
        <p:grpSpPr>
          <a:xfrm>
            <a:off x="840009" y="1389085"/>
            <a:ext cx="531602" cy="482822"/>
            <a:chOff x="916209" y="1693885"/>
            <a:chExt cx="531602" cy="482822"/>
          </a:xfrm>
        </p:grpSpPr>
        <p:sp>
          <p:nvSpPr>
            <p:cNvPr id="287" name="Google Shape;287;p38"/>
            <p:cNvSpPr/>
            <p:nvPr/>
          </p:nvSpPr>
          <p:spPr>
            <a:xfrm>
              <a:off x="916209" y="1693885"/>
              <a:ext cx="140826" cy="141290"/>
            </a:xfrm>
            <a:custGeom>
              <a:avLst/>
              <a:gdLst/>
              <a:ahLst/>
              <a:cxnLst/>
              <a:rect l="l" t="t" r="r" b="b"/>
              <a:pathLst>
                <a:path w="2825" h="2735" extrusionOk="0">
                  <a:moveTo>
                    <a:pt x="507" y="0"/>
                  </a:moveTo>
                  <a:cubicBezTo>
                    <a:pt x="391" y="0"/>
                    <a:pt x="274" y="44"/>
                    <a:pt x="186" y="133"/>
                  </a:cubicBezTo>
                  <a:cubicBezTo>
                    <a:pt x="0" y="309"/>
                    <a:pt x="0" y="606"/>
                    <a:pt x="186" y="783"/>
                  </a:cubicBezTo>
                  <a:lnTo>
                    <a:pt x="604" y="1201"/>
                  </a:lnTo>
                  <a:cubicBezTo>
                    <a:pt x="697" y="1294"/>
                    <a:pt x="697" y="1443"/>
                    <a:pt x="604" y="1536"/>
                  </a:cubicBezTo>
                  <a:lnTo>
                    <a:pt x="186" y="1954"/>
                  </a:lnTo>
                  <a:cubicBezTo>
                    <a:pt x="0" y="2130"/>
                    <a:pt x="0" y="2418"/>
                    <a:pt x="186" y="2595"/>
                  </a:cubicBezTo>
                  <a:cubicBezTo>
                    <a:pt x="274" y="2688"/>
                    <a:pt x="391" y="2734"/>
                    <a:pt x="507" y="2734"/>
                  </a:cubicBezTo>
                  <a:cubicBezTo>
                    <a:pt x="623" y="2734"/>
                    <a:pt x="739" y="2688"/>
                    <a:pt x="827" y="2595"/>
                  </a:cubicBezTo>
                  <a:lnTo>
                    <a:pt x="1245" y="2177"/>
                  </a:lnTo>
                  <a:cubicBezTo>
                    <a:pt x="1292" y="2130"/>
                    <a:pt x="1352" y="2107"/>
                    <a:pt x="1413" y="2107"/>
                  </a:cubicBezTo>
                  <a:cubicBezTo>
                    <a:pt x="1473" y="2107"/>
                    <a:pt x="1533" y="2130"/>
                    <a:pt x="1580" y="2177"/>
                  </a:cubicBezTo>
                  <a:lnTo>
                    <a:pt x="1998" y="2595"/>
                  </a:lnTo>
                  <a:cubicBezTo>
                    <a:pt x="2091" y="2688"/>
                    <a:pt x="2209" y="2734"/>
                    <a:pt x="2327" y="2734"/>
                  </a:cubicBezTo>
                  <a:cubicBezTo>
                    <a:pt x="2444" y="2734"/>
                    <a:pt x="2560" y="2688"/>
                    <a:pt x="2648" y="2595"/>
                  </a:cubicBezTo>
                  <a:cubicBezTo>
                    <a:pt x="2825" y="2418"/>
                    <a:pt x="2825" y="2130"/>
                    <a:pt x="2648" y="1954"/>
                  </a:cubicBezTo>
                  <a:lnTo>
                    <a:pt x="2230" y="1536"/>
                  </a:lnTo>
                  <a:cubicBezTo>
                    <a:pt x="2137" y="1443"/>
                    <a:pt x="2137" y="1294"/>
                    <a:pt x="2230" y="1201"/>
                  </a:cubicBezTo>
                  <a:lnTo>
                    <a:pt x="2648" y="783"/>
                  </a:lnTo>
                  <a:cubicBezTo>
                    <a:pt x="2825" y="606"/>
                    <a:pt x="2825" y="309"/>
                    <a:pt x="2648" y="133"/>
                  </a:cubicBezTo>
                  <a:cubicBezTo>
                    <a:pt x="2560" y="44"/>
                    <a:pt x="2444" y="0"/>
                    <a:pt x="2327" y="0"/>
                  </a:cubicBezTo>
                  <a:cubicBezTo>
                    <a:pt x="2209" y="0"/>
                    <a:pt x="2091" y="44"/>
                    <a:pt x="1998" y="133"/>
                  </a:cubicBezTo>
                  <a:lnTo>
                    <a:pt x="1580" y="551"/>
                  </a:lnTo>
                  <a:cubicBezTo>
                    <a:pt x="1533" y="597"/>
                    <a:pt x="1473" y="620"/>
                    <a:pt x="1413" y="620"/>
                  </a:cubicBezTo>
                  <a:cubicBezTo>
                    <a:pt x="1352" y="620"/>
                    <a:pt x="1292" y="597"/>
                    <a:pt x="1245" y="551"/>
                  </a:cubicBezTo>
                  <a:lnTo>
                    <a:pt x="827" y="133"/>
                  </a:lnTo>
                  <a:cubicBezTo>
                    <a:pt x="739" y="44"/>
                    <a:pt x="623" y="0"/>
                    <a:pt x="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8"/>
            <p:cNvSpPr/>
            <p:nvPr/>
          </p:nvSpPr>
          <p:spPr>
            <a:xfrm>
              <a:off x="1274084" y="1997136"/>
              <a:ext cx="173727" cy="179570"/>
            </a:xfrm>
            <a:custGeom>
              <a:avLst/>
              <a:gdLst/>
              <a:ahLst/>
              <a:cxnLst/>
              <a:rect l="l" t="t" r="r" b="b"/>
              <a:pathLst>
                <a:path w="3485" h="3476" extrusionOk="0">
                  <a:moveTo>
                    <a:pt x="1413" y="1"/>
                  </a:moveTo>
                  <a:cubicBezTo>
                    <a:pt x="1339" y="1"/>
                    <a:pt x="1283" y="57"/>
                    <a:pt x="1283" y="122"/>
                  </a:cubicBezTo>
                  <a:lnTo>
                    <a:pt x="1283" y="317"/>
                  </a:lnTo>
                  <a:cubicBezTo>
                    <a:pt x="1283" y="393"/>
                    <a:pt x="1217" y="444"/>
                    <a:pt x="1152" y="444"/>
                  </a:cubicBezTo>
                  <a:cubicBezTo>
                    <a:pt x="1122" y="444"/>
                    <a:pt x="1093" y="433"/>
                    <a:pt x="1069" y="410"/>
                  </a:cubicBezTo>
                  <a:lnTo>
                    <a:pt x="930" y="270"/>
                  </a:lnTo>
                  <a:cubicBezTo>
                    <a:pt x="902" y="243"/>
                    <a:pt x="867" y="229"/>
                    <a:pt x="833" y="229"/>
                  </a:cubicBezTo>
                  <a:cubicBezTo>
                    <a:pt x="800" y="229"/>
                    <a:pt x="767" y="243"/>
                    <a:pt x="744" y="270"/>
                  </a:cubicBezTo>
                  <a:lnTo>
                    <a:pt x="279" y="735"/>
                  </a:lnTo>
                  <a:cubicBezTo>
                    <a:pt x="233" y="781"/>
                    <a:pt x="233" y="865"/>
                    <a:pt x="279" y="911"/>
                  </a:cubicBezTo>
                  <a:lnTo>
                    <a:pt x="419" y="1051"/>
                  </a:lnTo>
                  <a:cubicBezTo>
                    <a:pt x="502" y="1134"/>
                    <a:pt x="447" y="1274"/>
                    <a:pt x="326" y="1274"/>
                  </a:cubicBezTo>
                  <a:lnTo>
                    <a:pt x="131" y="1274"/>
                  </a:lnTo>
                  <a:cubicBezTo>
                    <a:pt x="56" y="1274"/>
                    <a:pt x="1" y="1330"/>
                    <a:pt x="1" y="1404"/>
                  </a:cubicBezTo>
                  <a:lnTo>
                    <a:pt x="1" y="2064"/>
                  </a:lnTo>
                  <a:cubicBezTo>
                    <a:pt x="1" y="2129"/>
                    <a:pt x="56" y="2194"/>
                    <a:pt x="131" y="2194"/>
                  </a:cubicBezTo>
                  <a:lnTo>
                    <a:pt x="326" y="2194"/>
                  </a:lnTo>
                  <a:cubicBezTo>
                    <a:pt x="447" y="2194"/>
                    <a:pt x="502" y="2324"/>
                    <a:pt x="419" y="2407"/>
                  </a:cubicBezTo>
                  <a:lnTo>
                    <a:pt x="279" y="2547"/>
                  </a:lnTo>
                  <a:cubicBezTo>
                    <a:pt x="233" y="2602"/>
                    <a:pt x="233" y="2677"/>
                    <a:pt x="279" y="2732"/>
                  </a:cubicBezTo>
                  <a:lnTo>
                    <a:pt x="744" y="3197"/>
                  </a:lnTo>
                  <a:cubicBezTo>
                    <a:pt x="767" y="3220"/>
                    <a:pt x="800" y="3232"/>
                    <a:pt x="833" y="3232"/>
                  </a:cubicBezTo>
                  <a:cubicBezTo>
                    <a:pt x="867" y="3232"/>
                    <a:pt x="902" y="3220"/>
                    <a:pt x="930" y="3197"/>
                  </a:cubicBezTo>
                  <a:lnTo>
                    <a:pt x="1069" y="3058"/>
                  </a:lnTo>
                  <a:cubicBezTo>
                    <a:pt x="1094" y="3030"/>
                    <a:pt x="1125" y="3018"/>
                    <a:pt x="1156" y="3018"/>
                  </a:cubicBezTo>
                  <a:cubicBezTo>
                    <a:pt x="1220" y="3018"/>
                    <a:pt x="1283" y="3069"/>
                    <a:pt x="1283" y="3151"/>
                  </a:cubicBezTo>
                  <a:lnTo>
                    <a:pt x="1283" y="3346"/>
                  </a:lnTo>
                  <a:cubicBezTo>
                    <a:pt x="1283" y="3411"/>
                    <a:pt x="1339" y="3466"/>
                    <a:pt x="1413" y="3476"/>
                  </a:cubicBezTo>
                  <a:lnTo>
                    <a:pt x="2073" y="3476"/>
                  </a:lnTo>
                  <a:cubicBezTo>
                    <a:pt x="2147" y="3476"/>
                    <a:pt x="2203" y="3411"/>
                    <a:pt x="2203" y="3346"/>
                  </a:cubicBezTo>
                  <a:lnTo>
                    <a:pt x="2203" y="3151"/>
                  </a:lnTo>
                  <a:cubicBezTo>
                    <a:pt x="2203" y="3069"/>
                    <a:pt x="2265" y="3018"/>
                    <a:pt x="2329" y="3018"/>
                  </a:cubicBezTo>
                  <a:cubicBezTo>
                    <a:pt x="2360" y="3018"/>
                    <a:pt x="2392" y="3030"/>
                    <a:pt x="2416" y="3058"/>
                  </a:cubicBezTo>
                  <a:lnTo>
                    <a:pt x="2556" y="3197"/>
                  </a:lnTo>
                  <a:cubicBezTo>
                    <a:pt x="2584" y="3220"/>
                    <a:pt x="2616" y="3232"/>
                    <a:pt x="2649" y="3232"/>
                  </a:cubicBezTo>
                  <a:cubicBezTo>
                    <a:pt x="2681" y="3232"/>
                    <a:pt x="2714" y="3220"/>
                    <a:pt x="2742" y="3197"/>
                  </a:cubicBezTo>
                  <a:lnTo>
                    <a:pt x="3206" y="2732"/>
                  </a:lnTo>
                  <a:cubicBezTo>
                    <a:pt x="3253" y="2677"/>
                    <a:pt x="3253" y="2602"/>
                    <a:pt x="3206" y="2547"/>
                  </a:cubicBezTo>
                  <a:lnTo>
                    <a:pt x="3067" y="2407"/>
                  </a:lnTo>
                  <a:cubicBezTo>
                    <a:pt x="2983" y="2324"/>
                    <a:pt x="3039" y="2194"/>
                    <a:pt x="3160" y="2194"/>
                  </a:cubicBezTo>
                  <a:lnTo>
                    <a:pt x="3355" y="2194"/>
                  </a:lnTo>
                  <a:cubicBezTo>
                    <a:pt x="3420" y="2194"/>
                    <a:pt x="3485" y="2129"/>
                    <a:pt x="3485" y="2064"/>
                  </a:cubicBezTo>
                  <a:lnTo>
                    <a:pt x="3485" y="1404"/>
                  </a:lnTo>
                  <a:cubicBezTo>
                    <a:pt x="3476" y="1335"/>
                    <a:pt x="3428" y="1282"/>
                    <a:pt x="3369" y="1282"/>
                  </a:cubicBezTo>
                  <a:cubicBezTo>
                    <a:pt x="3364" y="1282"/>
                    <a:pt x="3360" y="1282"/>
                    <a:pt x="3355" y="1283"/>
                  </a:cubicBezTo>
                  <a:lnTo>
                    <a:pt x="3160" y="1283"/>
                  </a:lnTo>
                  <a:cubicBezTo>
                    <a:pt x="3039" y="1274"/>
                    <a:pt x="2983" y="1144"/>
                    <a:pt x="3067" y="1060"/>
                  </a:cubicBezTo>
                  <a:lnTo>
                    <a:pt x="3206" y="921"/>
                  </a:lnTo>
                  <a:cubicBezTo>
                    <a:pt x="3253" y="865"/>
                    <a:pt x="3253" y="791"/>
                    <a:pt x="3206" y="735"/>
                  </a:cubicBezTo>
                  <a:lnTo>
                    <a:pt x="2742" y="270"/>
                  </a:lnTo>
                  <a:cubicBezTo>
                    <a:pt x="2714" y="247"/>
                    <a:pt x="2681" y="236"/>
                    <a:pt x="2649" y="236"/>
                  </a:cubicBezTo>
                  <a:cubicBezTo>
                    <a:pt x="2616" y="236"/>
                    <a:pt x="2584" y="247"/>
                    <a:pt x="2556" y="270"/>
                  </a:cubicBezTo>
                  <a:lnTo>
                    <a:pt x="2416" y="410"/>
                  </a:lnTo>
                  <a:cubicBezTo>
                    <a:pt x="2392" y="438"/>
                    <a:pt x="2360" y="450"/>
                    <a:pt x="2328" y="450"/>
                  </a:cubicBezTo>
                  <a:cubicBezTo>
                    <a:pt x="2265" y="450"/>
                    <a:pt x="2203" y="400"/>
                    <a:pt x="2203" y="326"/>
                  </a:cubicBezTo>
                  <a:lnTo>
                    <a:pt x="2203" y="122"/>
                  </a:lnTo>
                  <a:cubicBezTo>
                    <a:pt x="2203" y="57"/>
                    <a:pt x="2147" y="1"/>
                    <a:pt x="2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38"/>
          <p:cNvSpPr/>
          <p:nvPr/>
        </p:nvSpPr>
        <p:spPr>
          <a:xfrm>
            <a:off x="5649670" y="695386"/>
            <a:ext cx="173279" cy="179570"/>
          </a:xfrm>
          <a:custGeom>
            <a:avLst/>
            <a:gdLst/>
            <a:ahLst/>
            <a:cxnLst/>
            <a:rect l="l" t="t" r="r" b="b"/>
            <a:pathLst>
              <a:path w="3476" h="3476" extrusionOk="0">
                <a:moveTo>
                  <a:pt x="1738" y="1"/>
                </a:moveTo>
                <a:cubicBezTo>
                  <a:pt x="1487" y="1"/>
                  <a:pt x="1283" y="205"/>
                  <a:pt x="1283" y="456"/>
                </a:cubicBezTo>
                <a:lnTo>
                  <a:pt x="1283" y="1051"/>
                </a:lnTo>
                <a:cubicBezTo>
                  <a:pt x="1283" y="1172"/>
                  <a:pt x="1171" y="1283"/>
                  <a:pt x="1050" y="1283"/>
                </a:cubicBezTo>
                <a:lnTo>
                  <a:pt x="456" y="1283"/>
                </a:lnTo>
                <a:cubicBezTo>
                  <a:pt x="205" y="1283"/>
                  <a:pt x="1" y="1487"/>
                  <a:pt x="1" y="1738"/>
                </a:cubicBezTo>
                <a:cubicBezTo>
                  <a:pt x="1" y="1989"/>
                  <a:pt x="205" y="2194"/>
                  <a:pt x="456" y="2194"/>
                </a:cubicBezTo>
                <a:lnTo>
                  <a:pt x="1050" y="2194"/>
                </a:lnTo>
                <a:cubicBezTo>
                  <a:pt x="1171" y="2194"/>
                  <a:pt x="1283" y="2296"/>
                  <a:pt x="1283" y="2426"/>
                </a:cubicBezTo>
                <a:lnTo>
                  <a:pt x="1283" y="3020"/>
                </a:lnTo>
                <a:cubicBezTo>
                  <a:pt x="1283" y="3271"/>
                  <a:pt x="1487" y="3476"/>
                  <a:pt x="1738" y="3476"/>
                </a:cubicBezTo>
                <a:cubicBezTo>
                  <a:pt x="1989" y="3476"/>
                  <a:pt x="2193" y="3271"/>
                  <a:pt x="2193" y="3020"/>
                </a:cubicBezTo>
                <a:lnTo>
                  <a:pt x="2193" y="2426"/>
                </a:lnTo>
                <a:cubicBezTo>
                  <a:pt x="2193" y="2296"/>
                  <a:pt x="2295" y="2194"/>
                  <a:pt x="2426" y="2194"/>
                </a:cubicBezTo>
                <a:lnTo>
                  <a:pt x="3020" y="2194"/>
                </a:lnTo>
                <a:cubicBezTo>
                  <a:pt x="3271" y="2194"/>
                  <a:pt x="3475" y="1989"/>
                  <a:pt x="3475" y="1738"/>
                </a:cubicBezTo>
                <a:cubicBezTo>
                  <a:pt x="3475" y="1487"/>
                  <a:pt x="3271" y="1283"/>
                  <a:pt x="3020" y="1283"/>
                </a:cubicBezTo>
                <a:lnTo>
                  <a:pt x="2426" y="1283"/>
                </a:lnTo>
                <a:cubicBezTo>
                  <a:pt x="2295" y="1283"/>
                  <a:pt x="2193" y="1172"/>
                  <a:pt x="2193" y="1051"/>
                </a:cubicBezTo>
                <a:lnTo>
                  <a:pt x="2193" y="456"/>
                </a:lnTo>
                <a:cubicBezTo>
                  <a:pt x="2193" y="205"/>
                  <a:pt x="1989" y="1"/>
                  <a:pt x="17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 name="Google Shape;290;p38"/>
          <p:cNvGrpSpPr/>
          <p:nvPr/>
        </p:nvGrpSpPr>
        <p:grpSpPr>
          <a:xfrm>
            <a:off x="7939477" y="1825434"/>
            <a:ext cx="491295" cy="551042"/>
            <a:chOff x="7939477" y="1749234"/>
            <a:chExt cx="491295" cy="551042"/>
          </a:xfrm>
        </p:grpSpPr>
        <p:sp>
          <p:nvSpPr>
            <p:cNvPr id="291" name="Google Shape;291;p38"/>
            <p:cNvSpPr/>
            <p:nvPr/>
          </p:nvSpPr>
          <p:spPr>
            <a:xfrm rot="1800110">
              <a:off x="7971681" y="2084413"/>
              <a:ext cx="191333" cy="180090"/>
            </a:xfrm>
            <a:custGeom>
              <a:avLst/>
              <a:gdLst/>
              <a:ahLst/>
              <a:cxnLst/>
              <a:rect l="l" t="t" r="r" b="b"/>
              <a:pathLst>
                <a:path w="3838" h="3486" extrusionOk="0">
                  <a:moveTo>
                    <a:pt x="1915" y="1"/>
                  </a:moveTo>
                  <a:cubicBezTo>
                    <a:pt x="1805" y="1"/>
                    <a:pt x="1696" y="63"/>
                    <a:pt x="1655" y="189"/>
                  </a:cubicBezTo>
                  <a:lnTo>
                    <a:pt x="1413" y="932"/>
                  </a:lnTo>
                  <a:cubicBezTo>
                    <a:pt x="1376" y="1044"/>
                    <a:pt x="1274" y="1118"/>
                    <a:pt x="1153" y="1118"/>
                  </a:cubicBezTo>
                  <a:lnTo>
                    <a:pt x="372" y="1118"/>
                  </a:lnTo>
                  <a:cubicBezTo>
                    <a:pt x="112" y="1118"/>
                    <a:pt x="1" y="1462"/>
                    <a:pt x="214" y="1610"/>
                  </a:cubicBezTo>
                  <a:lnTo>
                    <a:pt x="846" y="2075"/>
                  </a:lnTo>
                  <a:cubicBezTo>
                    <a:pt x="939" y="2149"/>
                    <a:pt x="986" y="2270"/>
                    <a:pt x="948" y="2381"/>
                  </a:cubicBezTo>
                  <a:lnTo>
                    <a:pt x="707" y="3125"/>
                  </a:lnTo>
                  <a:cubicBezTo>
                    <a:pt x="643" y="3316"/>
                    <a:pt x="795" y="3485"/>
                    <a:pt x="966" y="3485"/>
                  </a:cubicBezTo>
                  <a:cubicBezTo>
                    <a:pt x="1019" y="3485"/>
                    <a:pt x="1074" y="3469"/>
                    <a:pt x="1125" y="3431"/>
                  </a:cubicBezTo>
                  <a:lnTo>
                    <a:pt x="1757" y="2967"/>
                  </a:lnTo>
                  <a:cubicBezTo>
                    <a:pt x="1803" y="2934"/>
                    <a:pt x="1859" y="2918"/>
                    <a:pt x="1916" y="2918"/>
                  </a:cubicBezTo>
                  <a:cubicBezTo>
                    <a:pt x="1973" y="2918"/>
                    <a:pt x="2031" y="2934"/>
                    <a:pt x="2082" y="2967"/>
                  </a:cubicBezTo>
                  <a:lnTo>
                    <a:pt x="2714" y="3431"/>
                  </a:lnTo>
                  <a:cubicBezTo>
                    <a:pt x="2765" y="3469"/>
                    <a:pt x="2820" y="3485"/>
                    <a:pt x="2873" y="3485"/>
                  </a:cubicBezTo>
                  <a:cubicBezTo>
                    <a:pt x="3043" y="3485"/>
                    <a:pt x="3195" y="3316"/>
                    <a:pt x="3132" y="3125"/>
                  </a:cubicBezTo>
                  <a:lnTo>
                    <a:pt x="2890" y="2381"/>
                  </a:lnTo>
                  <a:cubicBezTo>
                    <a:pt x="2853" y="2270"/>
                    <a:pt x="2890" y="2149"/>
                    <a:pt x="2992" y="2075"/>
                  </a:cubicBezTo>
                  <a:lnTo>
                    <a:pt x="3624" y="1610"/>
                  </a:lnTo>
                  <a:cubicBezTo>
                    <a:pt x="3838" y="1452"/>
                    <a:pt x="3726" y="1118"/>
                    <a:pt x="3457" y="1118"/>
                  </a:cubicBezTo>
                  <a:lnTo>
                    <a:pt x="2677" y="1118"/>
                  </a:lnTo>
                  <a:cubicBezTo>
                    <a:pt x="2556" y="1118"/>
                    <a:pt x="2454" y="1044"/>
                    <a:pt x="2416" y="932"/>
                  </a:cubicBezTo>
                  <a:lnTo>
                    <a:pt x="2175" y="189"/>
                  </a:lnTo>
                  <a:cubicBezTo>
                    <a:pt x="2133" y="63"/>
                    <a:pt x="2024" y="1"/>
                    <a:pt x="19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8"/>
            <p:cNvSpPr/>
            <p:nvPr/>
          </p:nvSpPr>
          <p:spPr>
            <a:xfrm>
              <a:off x="8254372" y="1749234"/>
              <a:ext cx="176400" cy="183000"/>
            </a:xfrm>
            <a:prstGeom prst="donut">
              <a:avLst>
                <a:gd name="adj" fmla="val 2252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38"/>
          <p:cNvGrpSpPr/>
          <p:nvPr/>
        </p:nvGrpSpPr>
        <p:grpSpPr>
          <a:xfrm flipH="1">
            <a:off x="465873" y="3216985"/>
            <a:ext cx="1371607" cy="926799"/>
            <a:chOff x="5537150" y="3581276"/>
            <a:chExt cx="1371607" cy="926799"/>
          </a:xfrm>
        </p:grpSpPr>
        <p:sp>
          <p:nvSpPr>
            <p:cNvPr id="294" name="Google Shape;294;p38"/>
            <p:cNvSpPr/>
            <p:nvPr/>
          </p:nvSpPr>
          <p:spPr>
            <a:xfrm>
              <a:off x="5537150" y="3582092"/>
              <a:ext cx="1371607" cy="925168"/>
            </a:xfrm>
            <a:custGeom>
              <a:avLst/>
              <a:gdLst/>
              <a:ahLst/>
              <a:cxnLst/>
              <a:rect l="l" t="t" r="r" b="b"/>
              <a:pathLst>
                <a:path w="19549" h="13048" extrusionOk="0">
                  <a:moveTo>
                    <a:pt x="16728" y="0"/>
                  </a:moveTo>
                  <a:cubicBezTo>
                    <a:pt x="16457" y="0"/>
                    <a:pt x="16187" y="113"/>
                    <a:pt x="15999" y="337"/>
                  </a:cubicBezTo>
                  <a:lnTo>
                    <a:pt x="11605" y="5773"/>
                  </a:lnTo>
                  <a:lnTo>
                    <a:pt x="11605" y="2344"/>
                  </a:lnTo>
                  <a:cubicBezTo>
                    <a:pt x="11605" y="1917"/>
                    <a:pt x="11261" y="1564"/>
                    <a:pt x="10824" y="1564"/>
                  </a:cubicBezTo>
                  <a:lnTo>
                    <a:pt x="6625" y="1564"/>
                  </a:lnTo>
                  <a:cubicBezTo>
                    <a:pt x="5909" y="1564"/>
                    <a:pt x="5296" y="2056"/>
                    <a:pt x="5138" y="2753"/>
                  </a:cubicBezTo>
                  <a:lnTo>
                    <a:pt x="4609" y="5122"/>
                  </a:lnTo>
                  <a:cubicBezTo>
                    <a:pt x="4516" y="5512"/>
                    <a:pt x="4191" y="5810"/>
                    <a:pt x="3791" y="5856"/>
                  </a:cubicBezTo>
                  <a:lnTo>
                    <a:pt x="1394" y="6200"/>
                  </a:lnTo>
                  <a:cubicBezTo>
                    <a:pt x="818" y="6274"/>
                    <a:pt x="391" y="6776"/>
                    <a:pt x="381" y="7361"/>
                  </a:cubicBezTo>
                  <a:lnTo>
                    <a:pt x="381" y="9554"/>
                  </a:lnTo>
                  <a:lnTo>
                    <a:pt x="354" y="9554"/>
                  </a:lnTo>
                  <a:cubicBezTo>
                    <a:pt x="158" y="9554"/>
                    <a:pt x="0" y="9712"/>
                    <a:pt x="0" y="9907"/>
                  </a:cubicBezTo>
                  <a:lnTo>
                    <a:pt x="0" y="10149"/>
                  </a:lnTo>
                  <a:cubicBezTo>
                    <a:pt x="0" y="10678"/>
                    <a:pt x="437" y="11115"/>
                    <a:pt x="976" y="11115"/>
                  </a:cubicBezTo>
                  <a:lnTo>
                    <a:pt x="2249" y="11115"/>
                  </a:lnTo>
                  <a:cubicBezTo>
                    <a:pt x="2518" y="12248"/>
                    <a:pt x="3540" y="13047"/>
                    <a:pt x="4711" y="13047"/>
                  </a:cubicBezTo>
                  <a:cubicBezTo>
                    <a:pt x="5882" y="13047"/>
                    <a:pt x="6894" y="12248"/>
                    <a:pt x="7173" y="11115"/>
                  </a:cubicBezTo>
                  <a:lnTo>
                    <a:pt x="11679" y="11115"/>
                  </a:lnTo>
                  <a:cubicBezTo>
                    <a:pt x="11958" y="12248"/>
                    <a:pt x="12971" y="13047"/>
                    <a:pt x="14141" y="13047"/>
                  </a:cubicBezTo>
                  <a:cubicBezTo>
                    <a:pt x="15312" y="13047"/>
                    <a:pt x="16334" y="12248"/>
                    <a:pt x="16603" y="11115"/>
                  </a:cubicBezTo>
                  <a:lnTo>
                    <a:pt x="18582" y="11115"/>
                  </a:lnTo>
                  <a:cubicBezTo>
                    <a:pt x="19112" y="11115"/>
                    <a:pt x="19548" y="10678"/>
                    <a:pt x="19548" y="10149"/>
                  </a:cubicBezTo>
                  <a:lnTo>
                    <a:pt x="19548" y="9907"/>
                  </a:lnTo>
                  <a:cubicBezTo>
                    <a:pt x="19548" y="9708"/>
                    <a:pt x="19390" y="9554"/>
                    <a:pt x="19202" y="9554"/>
                  </a:cubicBezTo>
                  <a:cubicBezTo>
                    <a:pt x="19197" y="9554"/>
                    <a:pt x="19192" y="9554"/>
                    <a:pt x="19186" y="9554"/>
                  </a:cubicBezTo>
                  <a:lnTo>
                    <a:pt x="19037" y="9554"/>
                  </a:lnTo>
                  <a:lnTo>
                    <a:pt x="19037" y="6469"/>
                  </a:lnTo>
                  <a:cubicBezTo>
                    <a:pt x="19037" y="6079"/>
                    <a:pt x="18722" y="5773"/>
                    <a:pt x="18331" y="5773"/>
                  </a:cubicBezTo>
                  <a:lnTo>
                    <a:pt x="17365" y="4546"/>
                  </a:lnTo>
                  <a:cubicBezTo>
                    <a:pt x="17365" y="4518"/>
                    <a:pt x="17356" y="4500"/>
                    <a:pt x="17337" y="4490"/>
                  </a:cubicBezTo>
                  <a:lnTo>
                    <a:pt x="17328" y="4490"/>
                  </a:lnTo>
                  <a:lnTo>
                    <a:pt x="16956" y="3868"/>
                  </a:lnTo>
                  <a:lnTo>
                    <a:pt x="16956" y="2186"/>
                  </a:lnTo>
                  <a:lnTo>
                    <a:pt x="17486" y="1536"/>
                  </a:lnTo>
                  <a:cubicBezTo>
                    <a:pt x="17793" y="1118"/>
                    <a:pt x="17727" y="533"/>
                    <a:pt x="17328" y="207"/>
                  </a:cubicBezTo>
                  <a:cubicBezTo>
                    <a:pt x="17153" y="69"/>
                    <a:pt x="16940" y="0"/>
                    <a:pt x="16728" y="0"/>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95;p38"/>
            <p:cNvGrpSpPr/>
            <p:nvPr/>
          </p:nvGrpSpPr>
          <p:grpSpPr>
            <a:xfrm>
              <a:off x="5537283" y="3581276"/>
              <a:ext cx="1370975" cy="926799"/>
              <a:chOff x="5167533" y="702298"/>
              <a:chExt cx="1370975" cy="926799"/>
            </a:xfrm>
          </p:grpSpPr>
          <p:sp>
            <p:nvSpPr>
              <p:cNvPr id="296" name="Google Shape;296;p38"/>
              <p:cNvSpPr/>
              <p:nvPr/>
            </p:nvSpPr>
            <p:spPr>
              <a:xfrm>
                <a:off x="6335037" y="770296"/>
                <a:ext cx="22242" cy="206901"/>
              </a:xfrm>
              <a:custGeom>
                <a:avLst/>
                <a:gdLst/>
                <a:ahLst/>
                <a:cxnLst/>
                <a:rect l="l" t="t" r="r" b="b"/>
                <a:pathLst>
                  <a:path w="317" h="2918" extrusionOk="0">
                    <a:moveTo>
                      <a:pt x="0" y="0"/>
                    </a:moveTo>
                    <a:lnTo>
                      <a:pt x="0" y="2918"/>
                    </a:lnTo>
                    <a:lnTo>
                      <a:pt x="316" y="2918"/>
                    </a:lnTo>
                    <a:lnTo>
                      <a:pt x="3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8"/>
              <p:cNvSpPr/>
              <p:nvPr/>
            </p:nvSpPr>
            <p:spPr>
              <a:xfrm>
                <a:off x="5949775" y="702298"/>
                <a:ext cx="478578" cy="460670"/>
              </a:xfrm>
              <a:custGeom>
                <a:avLst/>
                <a:gdLst/>
                <a:ahLst/>
                <a:cxnLst/>
                <a:rect l="l" t="t" r="r" b="b"/>
                <a:pathLst>
                  <a:path w="6821" h="6497" extrusionOk="0">
                    <a:moveTo>
                      <a:pt x="5592" y="0"/>
                    </a:moveTo>
                    <a:cubicBezTo>
                      <a:pt x="5307" y="0"/>
                      <a:pt x="5042" y="128"/>
                      <a:pt x="4860" y="346"/>
                    </a:cubicBezTo>
                    <a:lnTo>
                      <a:pt x="1" y="6357"/>
                    </a:lnTo>
                    <a:lnTo>
                      <a:pt x="2333" y="6497"/>
                    </a:lnTo>
                    <a:lnTo>
                      <a:pt x="6337" y="1545"/>
                    </a:lnTo>
                    <a:cubicBezTo>
                      <a:pt x="6820" y="941"/>
                      <a:pt x="6421" y="49"/>
                      <a:pt x="5649" y="2"/>
                    </a:cubicBezTo>
                    <a:cubicBezTo>
                      <a:pt x="5630" y="1"/>
                      <a:pt x="5611" y="0"/>
                      <a:pt x="5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8"/>
              <p:cNvSpPr/>
              <p:nvPr/>
            </p:nvSpPr>
            <p:spPr>
              <a:xfrm>
                <a:off x="5949775" y="702298"/>
                <a:ext cx="478578" cy="460670"/>
              </a:xfrm>
              <a:custGeom>
                <a:avLst/>
                <a:gdLst/>
                <a:ahLst/>
                <a:cxnLst/>
                <a:rect l="l" t="t" r="r" b="b"/>
                <a:pathLst>
                  <a:path w="6821" h="6497" extrusionOk="0">
                    <a:moveTo>
                      <a:pt x="5592" y="0"/>
                    </a:moveTo>
                    <a:cubicBezTo>
                      <a:pt x="5307" y="0"/>
                      <a:pt x="5042" y="128"/>
                      <a:pt x="4860" y="346"/>
                    </a:cubicBezTo>
                    <a:lnTo>
                      <a:pt x="1" y="6357"/>
                    </a:lnTo>
                    <a:lnTo>
                      <a:pt x="2333" y="6497"/>
                    </a:lnTo>
                    <a:lnTo>
                      <a:pt x="6337" y="1545"/>
                    </a:lnTo>
                    <a:cubicBezTo>
                      <a:pt x="6820" y="941"/>
                      <a:pt x="6421" y="49"/>
                      <a:pt x="5649" y="2"/>
                    </a:cubicBezTo>
                    <a:cubicBezTo>
                      <a:pt x="5630" y="1"/>
                      <a:pt x="5611" y="0"/>
                      <a:pt x="559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8"/>
              <p:cNvSpPr/>
              <p:nvPr/>
            </p:nvSpPr>
            <p:spPr>
              <a:xfrm>
                <a:off x="5194265" y="814398"/>
                <a:ext cx="1308390" cy="676646"/>
              </a:xfrm>
              <a:custGeom>
                <a:avLst/>
                <a:gdLst/>
                <a:ahLst/>
                <a:cxnLst/>
                <a:rect l="l" t="t" r="r" b="b"/>
                <a:pathLst>
                  <a:path w="18648" h="9543" extrusionOk="0">
                    <a:moveTo>
                      <a:pt x="6235" y="1"/>
                    </a:moveTo>
                    <a:cubicBezTo>
                      <a:pt x="5528" y="1"/>
                      <a:pt x="4906" y="493"/>
                      <a:pt x="4757" y="1181"/>
                    </a:cubicBezTo>
                    <a:lnTo>
                      <a:pt x="4228" y="3550"/>
                    </a:lnTo>
                    <a:cubicBezTo>
                      <a:pt x="4135" y="3949"/>
                      <a:pt x="3810" y="4247"/>
                      <a:pt x="3410" y="4293"/>
                    </a:cubicBezTo>
                    <a:lnTo>
                      <a:pt x="1013" y="4628"/>
                    </a:lnTo>
                    <a:cubicBezTo>
                      <a:pt x="437" y="4711"/>
                      <a:pt x="10" y="5204"/>
                      <a:pt x="0" y="5789"/>
                    </a:cubicBezTo>
                    <a:lnTo>
                      <a:pt x="0" y="8836"/>
                    </a:lnTo>
                    <a:cubicBezTo>
                      <a:pt x="0" y="9226"/>
                      <a:pt x="316" y="9542"/>
                      <a:pt x="707" y="9542"/>
                    </a:cubicBezTo>
                    <a:lnTo>
                      <a:pt x="17950" y="9542"/>
                    </a:lnTo>
                    <a:cubicBezTo>
                      <a:pt x="18331" y="9542"/>
                      <a:pt x="18647" y="9226"/>
                      <a:pt x="18647" y="8836"/>
                    </a:cubicBezTo>
                    <a:lnTo>
                      <a:pt x="18647" y="4906"/>
                    </a:lnTo>
                    <a:cubicBezTo>
                      <a:pt x="18647" y="4516"/>
                      <a:pt x="18341" y="4200"/>
                      <a:pt x="17950" y="4200"/>
                    </a:cubicBezTo>
                    <a:lnTo>
                      <a:pt x="11224" y="4200"/>
                    </a:lnTo>
                    <a:lnTo>
                      <a:pt x="11224" y="781"/>
                    </a:lnTo>
                    <a:cubicBezTo>
                      <a:pt x="11224" y="344"/>
                      <a:pt x="10871" y="1"/>
                      <a:pt x="10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8"/>
              <p:cNvSpPr/>
              <p:nvPr/>
            </p:nvSpPr>
            <p:spPr>
              <a:xfrm>
                <a:off x="5565144" y="882255"/>
                <a:ext cx="324712" cy="230654"/>
              </a:xfrm>
              <a:custGeom>
                <a:avLst/>
                <a:gdLst/>
                <a:ahLst/>
                <a:cxnLst/>
                <a:rect l="l" t="t" r="r" b="b"/>
                <a:pathLst>
                  <a:path w="4628" h="3253" extrusionOk="0">
                    <a:moveTo>
                      <a:pt x="1441" y="0"/>
                    </a:moveTo>
                    <a:cubicBezTo>
                      <a:pt x="956" y="0"/>
                      <a:pt x="548" y="351"/>
                      <a:pt x="456" y="828"/>
                    </a:cubicBezTo>
                    <a:lnTo>
                      <a:pt x="1" y="3243"/>
                    </a:lnTo>
                    <a:lnTo>
                      <a:pt x="4628" y="3252"/>
                    </a:lnTo>
                    <a:lnTo>
                      <a:pt x="4628" y="1"/>
                    </a:lnTo>
                    <a:lnTo>
                      <a:pt x="1460" y="1"/>
                    </a:lnTo>
                    <a:cubicBezTo>
                      <a:pt x="1453" y="1"/>
                      <a:pt x="1447" y="0"/>
                      <a:pt x="1441" y="0"/>
                    </a:cubicBez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8"/>
              <p:cNvSpPr/>
              <p:nvPr/>
            </p:nvSpPr>
            <p:spPr>
              <a:xfrm>
                <a:off x="5305753" y="1269750"/>
                <a:ext cx="382035" cy="359347"/>
              </a:xfrm>
              <a:custGeom>
                <a:avLst/>
                <a:gdLst/>
                <a:ahLst/>
                <a:cxnLst/>
                <a:rect l="l" t="t" r="r" b="b"/>
                <a:pathLst>
                  <a:path w="5445" h="5068" extrusionOk="0">
                    <a:moveTo>
                      <a:pt x="2712" y="0"/>
                    </a:moveTo>
                    <a:cubicBezTo>
                      <a:pt x="1501" y="0"/>
                      <a:pt x="432" y="884"/>
                      <a:pt x="223" y="2126"/>
                    </a:cubicBezTo>
                    <a:cubicBezTo>
                      <a:pt x="0" y="3501"/>
                      <a:pt x="939" y="4802"/>
                      <a:pt x="2323" y="5034"/>
                    </a:cubicBezTo>
                    <a:cubicBezTo>
                      <a:pt x="2459" y="5056"/>
                      <a:pt x="2594" y="5067"/>
                      <a:pt x="2728" y="5067"/>
                    </a:cubicBezTo>
                    <a:cubicBezTo>
                      <a:pt x="3945" y="5067"/>
                      <a:pt x="5021" y="4182"/>
                      <a:pt x="5222" y="2935"/>
                    </a:cubicBezTo>
                    <a:cubicBezTo>
                      <a:pt x="5445" y="1559"/>
                      <a:pt x="4516" y="259"/>
                      <a:pt x="3131" y="36"/>
                    </a:cubicBezTo>
                    <a:cubicBezTo>
                      <a:pt x="2990" y="12"/>
                      <a:pt x="2850" y="0"/>
                      <a:pt x="2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8"/>
              <p:cNvSpPr/>
              <p:nvPr/>
            </p:nvSpPr>
            <p:spPr>
              <a:xfrm>
                <a:off x="5376758" y="1357885"/>
                <a:ext cx="211329" cy="183006"/>
              </a:xfrm>
              <a:custGeom>
                <a:avLst/>
                <a:gdLst/>
                <a:ahLst/>
                <a:cxnLst/>
                <a:rect l="l" t="t" r="r" b="b"/>
                <a:pathLst>
                  <a:path w="3012" h="2581" extrusionOk="0">
                    <a:moveTo>
                      <a:pt x="1720" y="1"/>
                    </a:moveTo>
                    <a:cubicBezTo>
                      <a:pt x="568" y="1"/>
                      <a:pt x="1" y="1385"/>
                      <a:pt x="809" y="2203"/>
                    </a:cubicBezTo>
                    <a:cubicBezTo>
                      <a:pt x="1070" y="2463"/>
                      <a:pt x="1392" y="2580"/>
                      <a:pt x="1708" y="2580"/>
                    </a:cubicBezTo>
                    <a:cubicBezTo>
                      <a:pt x="2372" y="2580"/>
                      <a:pt x="3011" y="2066"/>
                      <a:pt x="3011" y="1292"/>
                    </a:cubicBezTo>
                    <a:cubicBezTo>
                      <a:pt x="3011" y="577"/>
                      <a:pt x="2435" y="1"/>
                      <a:pt x="17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8"/>
              <p:cNvSpPr/>
              <p:nvPr/>
            </p:nvSpPr>
            <p:spPr>
              <a:xfrm>
                <a:off x="5460883" y="1421771"/>
                <a:ext cx="63918" cy="55448"/>
              </a:xfrm>
              <a:custGeom>
                <a:avLst/>
                <a:gdLst/>
                <a:ahLst/>
                <a:cxnLst/>
                <a:rect l="l" t="t" r="r" b="b"/>
                <a:pathLst>
                  <a:path w="911" h="782" extrusionOk="0">
                    <a:moveTo>
                      <a:pt x="521" y="1"/>
                    </a:moveTo>
                    <a:cubicBezTo>
                      <a:pt x="168" y="1"/>
                      <a:pt x="0" y="419"/>
                      <a:pt x="242" y="670"/>
                    </a:cubicBezTo>
                    <a:cubicBezTo>
                      <a:pt x="322" y="747"/>
                      <a:pt x="419" y="781"/>
                      <a:pt x="515" y="781"/>
                    </a:cubicBezTo>
                    <a:cubicBezTo>
                      <a:pt x="717" y="781"/>
                      <a:pt x="911" y="625"/>
                      <a:pt x="911" y="391"/>
                    </a:cubicBezTo>
                    <a:cubicBezTo>
                      <a:pt x="911" y="177"/>
                      <a:pt x="73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8"/>
              <p:cNvSpPr/>
              <p:nvPr/>
            </p:nvSpPr>
            <p:spPr>
              <a:xfrm>
                <a:off x="5964088" y="1269963"/>
                <a:ext cx="390595" cy="358921"/>
              </a:xfrm>
              <a:custGeom>
                <a:avLst/>
                <a:gdLst/>
                <a:ahLst/>
                <a:cxnLst/>
                <a:rect l="l" t="t" r="r" b="b"/>
                <a:pathLst>
                  <a:path w="5567" h="5062" extrusionOk="0">
                    <a:moveTo>
                      <a:pt x="2784" y="0"/>
                    </a:moveTo>
                    <a:cubicBezTo>
                      <a:pt x="2136" y="0"/>
                      <a:pt x="1487" y="246"/>
                      <a:pt x="995" y="739"/>
                    </a:cubicBezTo>
                    <a:cubicBezTo>
                      <a:pt x="1" y="1724"/>
                      <a:pt x="1" y="3331"/>
                      <a:pt x="995" y="4316"/>
                    </a:cubicBezTo>
                    <a:cubicBezTo>
                      <a:pt x="1487" y="4813"/>
                      <a:pt x="2136" y="5061"/>
                      <a:pt x="2784" y="5061"/>
                    </a:cubicBezTo>
                    <a:cubicBezTo>
                      <a:pt x="3432" y="5061"/>
                      <a:pt x="4080" y="4813"/>
                      <a:pt x="4572" y="4316"/>
                    </a:cubicBezTo>
                    <a:cubicBezTo>
                      <a:pt x="5566" y="3331"/>
                      <a:pt x="5566" y="1724"/>
                      <a:pt x="4572" y="739"/>
                    </a:cubicBezTo>
                    <a:cubicBezTo>
                      <a:pt x="4080" y="246"/>
                      <a:pt x="3432" y="0"/>
                      <a:pt x="2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8"/>
              <p:cNvSpPr/>
              <p:nvPr/>
            </p:nvSpPr>
            <p:spPr>
              <a:xfrm>
                <a:off x="6038460" y="1357885"/>
                <a:ext cx="211259" cy="183006"/>
              </a:xfrm>
              <a:custGeom>
                <a:avLst/>
                <a:gdLst/>
                <a:ahLst/>
                <a:cxnLst/>
                <a:rect l="l" t="t" r="r" b="b"/>
                <a:pathLst>
                  <a:path w="3011" h="2581" extrusionOk="0">
                    <a:moveTo>
                      <a:pt x="1728" y="1"/>
                    </a:moveTo>
                    <a:cubicBezTo>
                      <a:pt x="576" y="1"/>
                      <a:pt x="0" y="1385"/>
                      <a:pt x="808" y="2203"/>
                    </a:cubicBezTo>
                    <a:cubicBezTo>
                      <a:pt x="1072" y="2463"/>
                      <a:pt x="1395" y="2580"/>
                      <a:pt x="1711" y="2580"/>
                    </a:cubicBezTo>
                    <a:cubicBezTo>
                      <a:pt x="2375" y="2580"/>
                      <a:pt x="3010" y="2066"/>
                      <a:pt x="3010" y="1292"/>
                    </a:cubicBezTo>
                    <a:cubicBezTo>
                      <a:pt x="3010" y="577"/>
                      <a:pt x="2434" y="1"/>
                      <a:pt x="1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8"/>
              <p:cNvSpPr/>
              <p:nvPr/>
            </p:nvSpPr>
            <p:spPr>
              <a:xfrm>
                <a:off x="6122515" y="1421771"/>
                <a:ext cx="64620" cy="55448"/>
              </a:xfrm>
              <a:custGeom>
                <a:avLst/>
                <a:gdLst/>
                <a:ahLst/>
                <a:cxnLst/>
                <a:rect l="l" t="t" r="r" b="b"/>
                <a:pathLst>
                  <a:path w="921" h="782" extrusionOk="0">
                    <a:moveTo>
                      <a:pt x="530" y="1"/>
                    </a:moveTo>
                    <a:cubicBezTo>
                      <a:pt x="177" y="1"/>
                      <a:pt x="1" y="419"/>
                      <a:pt x="251" y="670"/>
                    </a:cubicBezTo>
                    <a:cubicBezTo>
                      <a:pt x="329" y="747"/>
                      <a:pt x="425" y="781"/>
                      <a:pt x="520" y="781"/>
                    </a:cubicBezTo>
                    <a:cubicBezTo>
                      <a:pt x="723" y="781"/>
                      <a:pt x="920" y="625"/>
                      <a:pt x="920" y="391"/>
                    </a:cubicBezTo>
                    <a:cubicBezTo>
                      <a:pt x="920" y="177"/>
                      <a:pt x="744"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8"/>
              <p:cNvSpPr/>
              <p:nvPr/>
            </p:nvSpPr>
            <p:spPr>
              <a:xfrm>
                <a:off x="5211876" y="1208985"/>
                <a:ext cx="39782" cy="100898"/>
              </a:xfrm>
              <a:custGeom>
                <a:avLst/>
                <a:gdLst/>
                <a:ahLst/>
                <a:cxnLst/>
                <a:rect l="l" t="t" r="r" b="b"/>
                <a:pathLst>
                  <a:path w="567" h="1423" extrusionOk="0">
                    <a:moveTo>
                      <a:pt x="288" y="1"/>
                    </a:moveTo>
                    <a:cubicBezTo>
                      <a:pt x="130" y="1"/>
                      <a:pt x="0" y="131"/>
                      <a:pt x="0" y="289"/>
                    </a:cubicBezTo>
                    <a:lnTo>
                      <a:pt x="0" y="1144"/>
                    </a:lnTo>
                    <a:cubicBezTo>
                      <a:pt x="0" y="1292"/>
                      <a:pt x="130" y="1422"/>
                      <a:pt x="288" y="1422"/>
                    </a:cubicBezTo>
                    <a:cubicBezTo>
                      <a:pt x="446" y="1422"/>
                      <a:pt x="567" y="1292"/>
                      <a:pt x="567" y="1144"/>
                    </a:cubicBezTo>
                    <a:lnTo>
                      <a:pt x="567" y="289"/>
                    </a:lnTo>
                    <a:cubicBezTo>
                      <a:pt x="567" y="131"/>
                      <a:pt x="446" y="1"/>
                      <a:pt x="2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8"/>
              <p:cNvSpPr/>
              <p:nvPr/>
            </p:nvSpPr>
            <p:spPr>
              <a:xfrm>
                <a:off x="5167533" y="1380291"/>
                <a:ext cx="151972" cy="111392"/>
              </a:xfrm>
              <a:custGeom>
                <a:avLst/>
                <a:gdLst/>
                <a:ahLst/>
                <a:cxnLst/>
                <a:rect l="l" t="t" r="r" b="b"/>
                <a:pathLst>
                  <a:path w="2166" h="1571" extrusionOk="0">
                    <a:moveTo>
                      <a:pt x="354" y="0"/>
                    </a:moveTo>
                    <a:cubicBezTo>
                      <a:pt x="158" y="0"/>
                      <a:pt x="0" y="158"/>
                      <a:pt x="0" y="363"/>
                    </a:cubicBezTo>
                    <a:lnTo>
                      <a:pt x="0" y="595"/>
                    </a:lnTo>
                    <a:cubicBezTo>
                      <a:pt x="0" y="1134"/>
                      <a:pt x="437" y="1571"/>
                      <a:pt x="967" y="1571"/>
                    </a:cubicBezTo>
                    <a:lnTo>
                      <a:pt x="2165" y="1571"/>
                    </a:lnTo>
                    <a:lnTo>
                      <a:pt x="2165" y="354"/>
                    </a:lnTo>
                    <a:cubicBezTo>
                      <a:pt x="2165" y="158"/>
                      <a:pt x="2007" y="0"/>
                      <a:pt x="18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8"/>
              <p:cNvSpPr/>
              <p:nvPr/>
            </p:nvSpPr>
            <p:spPr>
              <a:xfrm>
                <a:off x="6385905" y="1380291"/>
                <a:ext cx="152603" cy="111392"/>
              </a:xfrm>
              <a:custGeom>
                <a:avLst/>
                <a:gdLst/>
                <a:ahLst/>
                <a:cxnLst/>
                <a:rect l="l" t="t" r="r" b="b"/>
                <a:pathLst>
                  <a:path w="2175" h="1571" extrusionOk="0">
                    <a:moveTo>
                      <a:pt x="353" y="0"/>
                    </a:moveTo>
                    <a:cubicBezTo>
                      <a:pt x="158" y="0"/>
                      <a:pt x="0" y="168"/>
                      <a:pt x="0" y="363"/>
                    </a:cubicBezTo>
                    <a:lnTo>
                      <a:pt x="0" y="1571"/>
                    </a:lnTo>
                    <a:lnTo>
                      <a:pt x="1208" y="1571"/>
                    </a:lnTo>
                    <a:cubicBezTo>
                      <a:pt x="1738" y="1571"/>
                      <a:pt x="2174" y="1134"/>
                      <a:pt x="2174" y="595"/>
                    </a:cubicBezTo>
                    <a:lnTo>
                      <a:pt x="2174" y="363"/>
                    </a:lnTo>
                    <a:cubicBezTo>
                      <a:pt x="2174" y="168"/>
                      <a:pt x="2016" y="0"/>
                      <a:pt x="18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8"/>
              <p:cNvSpPr/>
              <p:nvPr/>
            </p:nvSpPr>
            <p:spPr>
              <a:xfrm>
                <a:off x="6434738" y="1205723"/>
                <a:ext cx="68549" cy="113377"/>
              </a:xfrm>
              <a:custGeom>
                <a:avLst/>
                <a:gdLst/>
                <a:ahLst/>
                <a:cxnLst/>
                <a:rect l="l" t="t" r="r" b="b"/>
                <a:pathLst>
                  <a:path w="977" h="1599" extrusionOk="0">
                    <a:moveTo>
                      <a:pt x="1" y="0"/>
                    </a:moveTo>
                    <a:lnTo>
                      <a:pt x="1" y="1598"/>
                    </a:lnTo>
                    <a:lnTo>
                      <a:pt x="976" y="1598"/>
                    </a:lnTo>
                    <a:lnTo>
                      <a:pt x="976"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8"/>
              <p:cNvSpPr/>
              <p:nvPr/>
            </p:nvSpPr>
            <p:spPr>
              <a:xfrm>
                <a:off x="6434738" y="1205723"/>
                <a:ext cx="68549" cy="32971"/>
              </a:xfrm>
              <a:custGeom>
                <a:avLst/>
                <a:gdLst/>
                <a:ahLst/>
                <a:cxnLst/>
                <a:rect l="l" t="t" r="r" b="b"/>
                <a:pathLst>
                  <a:path w="977" h="465" extrusionOk="0">
                    <a:moveTo>
                      <a:pt x="1" y="0"/>
                    </a:moveTo>
                    <a:lnTo>
                      <a:pt x="1" y="465"/>
                    </a:lnTo>
                    <a:lnTo>
                      <a:pt x="976" y="465"/>
                    </a:lnTo>
                    <a:lnTo>
                      <a:pt x="9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8"/>
              <p:cNvSpPr/>
              <p:nvPr/>
            </p:nvSpPr>
            <p:spPr>
              <a:xfrm>
                <a:off x="5810923" y="1139852"/>
                <a:ext cx="79634" cy="38289"/>
              </a:xfrm>
              <a:custGeom>
                <a:avLst/>
                <a:gdLst/>
                <a:ahLst/>
                <a:cxnLst/>
                <a:rect l="l" t="t" r="r" b="b"/>
                <a:pathLst>
                  <a:path w="1135" h="540" extrusionOk="0">
                    <a:moveTo>
                      <a:pt x="1" y="0"/>
                    </a:moveTo>
                    <a:lnTo>
                      <a:pt x="1" y="539"/>
                    </a:lnTo>
                    <a:lnTo>
                      <a:pt x="1134" y="539"/>
                    </a:lnTo>
                    <a:lnTo>
                      <a:pt x="1134"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8"/>
              <p:cNvSpPr/>
              <p:nvPr/>
            </p:nvSpPr>
            <p:spPr>
              <a:xfrm>
                <a:off x="6319742" y="750442"/>
                <a:ext cx="46658" cy="39210"/>
              </a:xfrm>
              <a:custGeom>
                <a:avLst/>
                <a:gdLst/>
                <a:ahLst/>
                <a:cxnLst/>
                <a:rect l="l" t="t" r="r" b="b"/>
                <a:pathLst>
                  <a:path w="665" h="553" extrusionOk="0">
                    <a:moveTo>
                      <a:pt x="364" y="1"/>
                    </a:moveTo>
                    <a:cubicBezTo>
                      <a:pt x="135" y="1"/>
                      <a:pt x="0" y="285"/>
                      <a:pt x="163" y="457"/>
                    </a:cubicBezTo>
                    <a:cubicBezTo>
                      <a:pt x="222" y="523"/>
                      <a:pt x="299" y="552"/>
                      <a:pt x="374" y="552"/>
                    </a:cubicBezTo>
                    <a:cubicBezTo>
                      <a:pt x="511" y="552"/>
                      <a:pt x="643" y="455"/>
                      <a:pt x="655" y="299"/>
                    </a:cubicBezTo>
                    <a:cubicBezTo>
                      <a:pt x="664" y="141"/>
                      <a:pt x="544" y="11"/>
                      <a:pt x="386" y="1"/>
                    </a:cubicBezTo>
                    <a:cubicBezTo>
                      <a:pt x="378" y="1"/>
                      <a:pt x="371"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8"/>
              <p:cNvSpPr/>
              <p:nvPr/>
            </p:nvSpPr>
            <p:spPr>
              <a:xfrm>
                <a:off x="6289432" y="965922"/>
                <a:ext cx="96544" cy="85724"/>
              </a:xfrm>
              <a:custGeom>
                <a:avLst/>
                <a:gdLst/>
                <a:ahLst/>
                <a:cxnLst/>
                <a:rect l="l" t="t" r="r" b="b"/>
                <a:pathLst>
                  <a:path w="1376" h="1209" extrusionOk="0">
                    <a:moveTo>
                      <a:pt x="808" y="1"/>
                    </a:moveTo>
                    <a:cubicBezTo>
                      <a:pt x="0" y="1"/>
                      <a:pt x="0" y="1208"/>
                      <a:pt x="808" y="1208"/>
                    </a:cubicBezTo>
                    <a:cubicBezTo>
                      <a:pt x="1059" y="1208"/>
                      <a:pt x="1273" y="1069"/>
                      <a:pt x="1375" y="846"/>
                    </a:cubicBezTo>
                    <a:cubicBezTo>
                      <a:pt x="1375" y="818"/>
                      <a:pt x="1366" y="800"/>
                      <a:pt x="1347" y="790"/>
                    </a:cubicBezTo>
                    <a:cubicBezTo>
                      <a:pt x="1342" y="788"/>
                      <a:pt x="1337" y="787"/>
                      <a:pt x="1331" y="787"/>
                    </a:cubicBezTo>
                    <a:cubicBezTo>
                      <a:pt x="1315" y="787"/>
                      <a:pt x="1298" y="795"/>
                      <a:pt x="1292" y="809"/>
                    </a:cubicBezTo>
                    <a:cubicBezTo>
                      <a:pt x="1205" y="1017"/>
                      <a:pt x="1007" y="1128"/>
                      <a:pt x="810" y="1128"/>
                    </a:cubicBezTo>
                    <a:cubicBezTo>
                      <a:pt x="646" y="1128"/>
                      <a:pt x="482" y="1052"/>
                      <a:pt x="381" y="892"/>
                    </a:cubicBezTo>
                    <a:cubicBezTo>
                      <a:pt x="149" y="549"/>
                      <a:pt x="400" y="84"/>
                      <a:pt x="808" y="84"/>
                    </a:cubicBezTo>
                    <a:cubicBezTo>
                      <a:pt x="864" y="84"/>
                      <a:pt x="864" y="1"/>
                      <a:pt x="8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8"/>
              <p:cNvSpPr/>
              <p:nvPr/>
            </p:nvSpPr>
            <p:spPr>
              <a:xfrm>
                <a:off x="5167533" y="1380291"/>
                <a:ext cx="151972" cy="111392"/>
              </a:xfrm>
              <a:custGeom>
                <a:avLst/>
                <a:gdLst/>
                <a:ahLst/>
                <a:cxnLst/>
                <a:rect l="l" t="t" r="r" b="b"/>
                <a:pathLst>
                  <a:path w="2166" h="1571" extrusionOk="0">
                    <a:moveTo>
                      <a:pt x="354" y="0"/>
                    </a:moveTo>
                    <a:cubicBezTo>
                      <a:pt x="158" y="0"/>
                      <a:pt x="0" y="158"/>
                      <a:pt x="0" y="363"/>
                    </a:cubicBezTo>
                    <a:lnTo>
                      <a:pt x="0" y="595"/>
                    </a:lnTo>
                    <a:cubicBezTo>
                      <a:pt x="0" y="1134"/>
                      <a:pt x="437" y="1571"/>
                      <a:pt x="967" y="1571"/>
                    </a:cubicBezTo>
                    <a:lnTo>
                      <a:pt x="2165" y="1571"/>
                    </a:lnTo>
                    <a:lnTo>
                      <a:pt x="2165" y="354"/>
                    </a:lnTo>
                    <a:cubicBezTo>
                      <a:pt x="2165" y="158"/>
                      <a:pt x="2007" y="0"/>
                      <a:pt x="181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8"/>
              <p:cNvSpPr/>
              <p:nvPr/>
            </p:nvSpPr>
            <p:spPr>
              <a:xfrm>
                <a:off x="6385905" y="1380291"/>
                <a:ext cx="152603" cy="111392"/>
              </a:xfrm>
              <a:custGeom>
                <a:avLst/>
                <a:gdLst/>
                <a:ahLst/>
                <a:cxnLst/>
                <a:rect l="l" t="t" r="r" b="b"/>
                <a:pathLst>
                  <a:path w="2175" h="1571" extrusionOk="0">
                    <a:moveTo>
                      <a:pt x="353" y="0"/>
                    </a:moveTo>
                    <a:cubicBezTo>
                      <a:pt x="158" y="0"/>
                      <a:pt x="0" y="168"/>
                      <a:pt x="0" y="363"/>
                    </a:cubicBezTo>
                    <a:lnTo>
                      <a:pt x="0" y="1571"/>
                    </a:lnTo>
                    <a:lnTo>
                      <a:pt x="1208" y="1571"/>
                    </a:lnTo>
                    <a:cubicBezTo>
                      <a:pt x="1738" y="1571"/>
                      <a:pt x="2174" y="1134"/>
                      <a:pt x="2174" y="595"/>
                    </a:cubicBezTo>
                    <a:lnTo>
                      <a:pt x="2174" y="363"/>
                    </a:lnTo>
                    <a:cubicBezTo>
                      <a:pt x="2174" y="168"/>
                      <a:pt x="2016" y="0"/>
                      <a:pt x="1821"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7" name="Google Shape;317;p38"/>
          <p:cNvGrpSpPr/>
          <p:nvPr/>
        </p:nvGrpSpPr>
        <p:grpSpPr>
          <a:xfrm>
            <a:off x="7211568" y="722376"/>
            <a:ext cx="1188772" cy="704776"/>
            <a:chOff x="7150608" y="822960"/>
            <a:chExt cx="1188772" cy="704776"/>
          </a:xfrm>
        </p:grpSpPr>
        <p:grpSp>
          <p:nvGrpSpPr>
            <p:cNvPr id="318" name="Google Shape;318;p38"/>
            <p:cNvGrpSpPr/>
            <p:nvPr/>
          </p:nvGrpSpPr>
          <p:grpSpPr>
            <a:xfrm>
              <a:off x="7150608" y="822960"/>
              <a:ext cx="1188772" cy="704776"/>
              <a:chOff x="6200532" y="2577974"/>
              <a:chExt cx="1371607" cy="810460"/>
            </a:xfrm>
          </p:grpSpPr>
          <p:sp>
            <p:nvSpPr>
              <p:cNvPr id="319" name="Google Shape;319;p38"/>
              <p:cNvSpPr/>
              <p:nvPr/>
            </p:nvSpPr>
            <p:spPr>
              <a:xfrm>
                <a:off x="6201122" y="2578185"/>
                <a:ext cx="1370975" cy="810037"/>
              </a:xfrm>
              <a:custGeom>
                <a:avLst/>
                <a:gdLst/>
                <a:ahLst/>
                <a:cxnLst/>
                <a:rect l="l" t="t" r="r" b="b"/>
                <a:pathLst>
                  <a:path w="19540" h="11485" extrusionOk="0">
                    <a:moveTo>
                      <a:pt x="6532" y="1"/>
                    </a:moveTo>
                    <a:cubicBezTo>
                      <a:pt x="5872" y="1"/>
                      <a:pt x="5296" y="456"/>
                      <a:pt x="5157" y="1097"/>
                    </a:cubicBezTo>
                    <a:lnTo>
                      <a:pt x="4599" y="3559"/>
                    </a:lnTo>
                    <a:cubicBezTo>
                      <a:pt x="4516" y="3949"/>
                      <a:pt x="4191" y="4247"/>
                      <a:pt x="3800" y="4293"/>
                    </a:cubicBezTo>
                    <a:lnTo>
                      <a:pt x="1403" y="4637"/>
                    </a:lnTo>
                    <a:cubicBezTo>
                      <a:pt x="818" y="4711"/>
                      <a:pt x="391" y="5213"/>
                      <a:pt x="381" y="5798"/>
                    </a:cubicBezTo>
                    <a:lnTo>
                      <a:pt x="381" y="7991"/>
                    </a:lnTo>
                    <a:lnTo>
                      <a:pt x="353" y="7991"/>
                    </a:lnTo>
                    <a:cubicBezTo>
                      <a:pt x="158" y="7991"/>
                      <a:pt x="0" y="8149"/>
                      <a:pt x="10" y="8344"/>
                    </a:cubicBezTo>
                    <a:lnTo>
                      <a:pt x="10" y="8586"/>
                    </a:lnTo>
                    <a:cubicBezTo>
                      <a:pt x="10" y="9115"/>
                      <a:pt x="437" y="9552"/>
                      <a:pt x="976" y="9552"/>
                    </a:cubicBezTo>
                    <a:lnTo>
                      <a:pt x="2230" y="9552"/>
                    </a:lnTo>
                    <a:cubicBezTo>
                      <a:pt x="2509" y="10685"/>
                      <a:pt x="3522" y="11484"/>
                      <a:pt x="4692" y="11484"/>
                    </a:cubicBezTo>
                    <a:cubicBezTo>
                      <a:pt x="5863" y="11484"/>
                      <a:pt x="6885" y="10685"/>
                      <a:pt x="7154" y="9552"/>
                    </a:cubicBezTo>
                    <a:lnTo>
                      <a:pt x="11670" y="9552"/>
                    </a:lnTo>
                    <a:cubicBezTo>
                      <a:pt x="11939" y="10685"/>
                      <a:pt x="12961" y="11484"/>
                      <a:pt x="14132" y="11484"/>
                    </a:cubicBezTo>
                    <a:cubicBezTo>
                      <a:pt x="15302" y="11484"/>
                      <a:pt x="16315" y="10685"/>
                      <a:pt x="16594" y="9552"/>
                    </a:cubicBezTo>
                    <a:lnTo>
                      <a:pt x="18564" y="9552"/>
                    </a:lnTo>
                    <a:cubicBezTo>
                      <a:pt x="19102" y="9552"/>
                      <a:pt x="19539" y="9115"/>
                      <a:pt x="19539" y="8586"/>
                    </a:cubicBezTo>
                    <a:lnTo>
                      <a:pt x="19539" y="8344"/>
                    </a:lnTo>
                    <a:cubicBezTo>
                      <a:pt x="19539" y="8154"/>
                      <a:pt x="19389" y="7991"/>
                      <a:pt x="19193" y="7991"/>
                    </a:cubicBezTo>
                    <a:cubicBezTo>
                      <a:pt x="19188" y="7991"/>
                      <a:pt x="19182" y="7991"/>
                      <a:pt x="19177" y="7991"/>
                    </a:cubicBezTo>
                    <a:lnTo>
                      <a:pt x="19028" y="7991"/>
                    </a:lnTo>
                    <a:lnTo>
                      <a:pt x="19028" y="4906"/>
                    </a:lnTo>
                    <a:lnTo>
                      <a:pt x="18238" y="939"/>
                    </a:lnTo>
                    <a:cubicBezTo>
                      <a:pt x="18136" y="391"/>
                      <a:pt x="17653" y="1"/>
                      <a:pt x="17096"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0" name="Google Shape;320;p38"/>
              <p:cNvGrpSpPr/>
              <p:nvPr/>
            </p:nvGrpSpPr>
            <p:grpSpPr>
              <a:xfrm>
                <a:off x="6200532" y="2577974"/>
                <a:ext cx="1371607" cy="810460"/>
                <a:chOff x="6200532" y="1906498"/>
                <a:chExt cx="1371607" cy="810460"/>
              </a:xfrm>
            </p:grpSpPr>
            <p:sp>
              <p:nvSpPr>
                <p:cNvPr id="321" name="Google Shape;321;p38"/>
                <p:cNvSpPr/>
                <p:nvPr/>
              </p:nvSpPr>
              <p:spPr>
                <a:xfrm>
                  <a:off x="6227896" y="1906498"/>
                  <a:ext cx="1308390" cy="673068"/>
                </a:xfrm>
                <a:custGeom>
                  <a:avLst/>
                  <a:gdLst/>
                  <a:ahLst/>
                  <a:cxnLst/>
                  <a:rect l="l" t="t" r="r" b="b"/>
                  <a:pathLst>
                    <a:path w="18648" h="9543" extrusionOk="0">
                      <a:moveTo>
                        <a:pt x="6142" y="1"/>
                      </a:moveTo>
                      <a:cubicBezTo>
                        <a:pt x="5482" y="1"/>
                        <a:pt x="4915" y="456"/>
                        <a:pt x="4767" y="1097"/>
                      </a:cubicBezTo>
                      <a:lnTo>
                        <a:pt x="4218" y="3550"/>
                      </a:lnTo>
                      <a:cubicBezTo>
                        <a:pt x="4125" y="3949"/>
                        <a:pt x="3810" y="4237"/>
                        <a:pt x="3410" y="4293"/>
                      </a:cubicBezTo>
                      <a:lnTo>
                        <a:pt x="1013" y="4628"/>
                      </a:lnTo>
                      <a:cubicBezTo>
                        <a:pt x="437" y="4711"/>
                        <a:pt x="0" y="5204"/>
                        <a:pt x="0" y="5789"/>
                      </a:cubicBezTo>
                      <a:lnTo>
                        <a:pt x="0" y="8836"/>
                      </a:lnTo>
                      <a:cubicBezTo>
                        <a:pt x="0" y="9226"/>
                        <a:pt x="316" y="9542"/>
                        <a:pt x="706" y="9542"/>
                      </a:cubicBezTo>
                      <a:lnTo>
                        <a:pt x="17941" y="9542"/>
                      </a:lnTo>
                      <a:cubicBezTo>
                        <a:pt x="18331" y="9542"/>
                        <a:pt x="18647" y="9226"/>
                        <a:pt x="18647" y="8836"/>
                      </a:cubicBezTo>
                      <a:lnTo>
                        <a:pt x="18647" y="4906"/>
                      </a:lnTo>
                      <a:lnTo>
                        <a:pt x="17857" y="939"/>
                      </a:lnTo>
                      <a:cubicBezTo>
                        <a:pt x="17755" y="391"/>
                        <a:pt x="17272" y="1"/>
                        <a:pt x="16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8"/>
                <p:cNvSpPr/>
                <p:nvPr/>
              </p:nvSpPr>
              <p:spPr>
                <a:xfrm>
                  <a:off x="6598775" y="1973360"/>
                  <a:ext cx="324712" cy="229434"/>
                </a:xfrm>
                <a:custGeom>
                  <a:avLst/>
                  <a:gdLst/>
                  <a:ahLst/>
                  <a:cxnLst/>
                  <a:rect l="l" t="t" r="r" b="b"/>
                  <a:pathLst>
                    <a:path w="4628" h="3253" extrusionOk="0">
                      <a:moveTo>
                        <a:pt x="1441" y="0"/>
                      </a:moveTo>
                      <a:cubicBezTo>
                        <a:pt x="958" y="0"/>
                        <a:pt x="549" y="344"/>
                        <a:pt x="456" y="818"/>
                      </a:cubicBezTo>
                      <a:lnTo>
                        <a:pt x="1" y="3252"/>
                      </a:lnTo>
                      <a:lnTo>
                        <a:pt x="4628" y="3252"/>
                      </a:lnTo>
                      <a:lnTo>
                        <a:pt x="4628"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8"/>
                <p:cNvSpPr/>
                <p:nvPr/>
              </p:nvSpPr>
              <p:spPr>
                <a:xfrm>
                  <a:off x="6353066" y="2359300"/>
                  <a:ext cx="355303" cy="357234"/>
                </a:xfrm>
                <a:custGeom>
                  <a:avLst/>
                  <a:gdLst/>
                  <a:ahLst/>
                  <a:cxnLst/>
                  <a:rect l="l" t="t" r="r" b="b"/>
                  <a:pathLst>
                    <a:path w="5064" h="5065" extrusionOk="0">
                      <a:moveTo>
                        <a:pt x="2537" y="1"/>
                      </a:moveTo>
                      <a:cubicBezTo>
                        <a:pt x="1134" y="1"/>
                        <a:pt x="0" y="1134"/>
                        <a:pt x="0" y="2537"/>
                      </a:cubicBezTo>
                      <a:cubicBezTo>
                        <a:pt x="0" y="3931"/>
                        <a:pt x="1134" y="5064"/>
                        <a:pt x="2537" y="5064"/>
                      </a:cubicBezTo>
                      <a:cubicBezTo>
                        <a:pt x="3930" y="5064"/>
                        <a:pt x="5064" y="3931"/>
                        <a:pt x="5064" y="2537"/>
                      </a:cubicBezTo>
                      <a:cubicBezTo>
                        <a:pt x="5064" y="1134"/>
                        <a:pt x="3930" y="1"/>
                        <a:pt x="2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8"/>
                <p:cNvSpPr/>
                <p:nvPr/>
              </p:nvSpPr>
              <p:spPr>
                <a:xfrm>
                  <a:off x="6409757" y="2447110"/>
                  <a:ext cx="211259" cy="182038"/>
                </a:xfrm>
                <a:custGeom>
                  <a:avLst/>
                  <a:gdLst/>
                  <a:ahLst/>
                  <a:cxnLst/>
                  <a:rect l="l" t="t" r="r" b="b"/>
                  <a:pathLst>
                    <a:path w="3011" h="2581" extrusionOk="0">
                      <a:moveTo>
                        <a:pt x="1729" y="1"/>
                      </a:moveTo>
                      <a:cubicBezTo>
                        <a:pt x="576" y="1"/>
                        <a:pt x="0" y="1385"/>
                        <a:pt x="818" y="2203"/>
                      </a:cubicBezTo>
                      <a:cubicBezTo>
                        <a:pt x="1079" y="2463"/>
                        <a:pt x="1400" y="2580"/>
                        <a:pt x="1715" y="2580"/>
                      </a:cubicBezTo>
                      <a:cubicBezTo>
                        <a:pt x="2376" y="2580"/>
                        <a:pt x="3011" y="2066"/>
                        <a:pt x="3011" y="1292"/>
                      </a:cubicBezTo>
                      <a:cubicBezTo>
                        <a:pt x="3011" y="577"/>
                        <a:pt x="2435" y="1"/>
                        <a:pt x="17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8"/>
                <p:cNvSpPr/>
                <p:nvPr/>
              </p:nvSpPr>
              <p:spPr>
                <a:xfrm>
                  <a:off x="6493812" y="2510658"/>
                  <a:ext cx="64620" cy="55154"/>
                </a:xfrm>
                <a:custGeom>
                  <a:avLst/>
                  <a:gdLst/>
                  <a:ahLst/>
                  <a:cxnLst/>
                  <a:rect l="l" t="t" r="r" b="b"/>
                  <a:pathLst>
                    <a:path w="921" h="782" extrusionOk="0">
                      <a:moveTo>
                        <a:pt x="531" y="1"/>
                      </a:moveTo>
                      <a:cubicBezTo>
                        <a:pt x="177" y="1"/>
                        <a:pt x="1" y="419"/>
                        <a:pt x="252" y="670"/>
                      </a:cubicBezTo>
                      <a:cubicBezTo>
                        <a:pt x="329" y="747"/>
                        <a:pt x="425" y="781"/>
                        <a:pt x="520" y="781"/>
                      </a:cubicBezTo>
                      <a:cubicBezTo>
                        <a:pt x="723" y="781"/>
                        <a:pt x="921" y="625"/>
                        <a:pt x="921" y="391"/>
                      </a:cubicBezTo>
                      <a:cubicBezTo>
                        <a:pt x="921" y="177"/>
                        <a:pt x="744"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8"/>
                <p:cNvSpPr/>
                <p:nvPr/>
              </p:nvSpPr>
              <p:spPr>
                <a:xfrm>
                  <a:off x="6955340" y="2359300"/>
                  <a:ext cx="415362" cy="357658"/>
                </a:xfrm>
                <a:custGeom>
                  <a:avLst/>
                  <a:gdLst/>
                  <a:ahLst/>
                  <a:cxnLst/>
                  <a:rect l="l" t="t" r="r" b="b"/>
                  <a:pathLst>
                    <a:path w="5920" h="5071" extrusionOk="0">
                      <a:moveTo>
                        <a:pt x="3383" y="1"/>
                      </a:moveTo>
                      <a:cubicBezTo>
                        <a:pt x="1125" y="1"/>
                        <a:pt x="1" y="2732"/>
                        <a:pt x="1590" y="4321"/>
                      </a:cubicBezTo>
                      <a:cubicBezTo>
                        <a:pt x="2108" y="4839"/>
                        <a:pt x="2745" y="5071"/>
                        <a:pt x="3369" y="5071"/>
                      </a:cubicBezTo>
                      <a:cubicBezTo>
                        <a:pt x="4672" y="5071"/>
                        <a:pt x="5919" y="4063"/>
                        <a:pt x="5919" y="2537"/>
                      </a:cubicBezTo>
                      <a:cubicBezTo>
                        <a:pt x="5919" y="1134"/>
                        <a:pt x="4786" y="1"/>
                        <a:pt x="3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8"/>
                <p:cNvSpPr/>
                <p:nvPr/>
              </p:nvSpPr>
              <p:spPr>
                <a:xfrm>
                  <a:off x="7072021" y="2447110"/>
                  <a:ext cx="211329" cy="182038"/>
                </a:xfrm>
                <a:custGeom>
                  <a:avLst/>
                  <a:gdLst/>
                  <a:ahLst/>
                  <a:cxnLst/>
                  <a:rect l="l" t="t" r="r" b="b"/>
                  <a:pathLst>
                    <a:path w="3012" h="2581" extrusionOk="0">
                      <a:moveTo>
                        <a:pt x="1720" y="1"/>
                      </a:moveTo>
                      <a:cubicBezTo>
                        <a:pt x="577" y="1"/>
                        <a:pt x="1" y="1385"/>
                        <a:pt x="809" y="2203"/>
                      </a:cubicBezTo>
                      <a:cubicBezTo>
                        <a:pt x="1070" y="2463"/>
                        <a:pt x="1392" y="2580"/>
                        <a:pt x="1708" y="2580"/>
                      </a:cubicBezTo>
                      <a:cubicBezTo>
                        <a:pt x="2372" y="2580"/>
                        <a:pt x="3011" y="2066"/>
                        <a:pt x="3011" y="1292"/>
                      </a:cubicBezTo>
                      <a:cubicBezTo>
                        <a:pt x="3011" y="577"/>
                        <a:pt x="2435" y="1"/>
                        <a:pt x="17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8"/>
                <p:cNvSpPr/>
                <p:nvPr/>
              </p:nvSpPr>
              <p:spPr>
                <a:xfrm>
                  <a:off x="7156146" y="2510658"/>
                  <a:ext cx="63918" cy="54943"/>
                </a:xfrm>
                <a:custGeom>
                  <a:avLst/>
                  <a:gdLst/>
                  <a:ahLst/>
                  <a:cxnLst/>
                  <a:rect l="l" t="t" r="r" b="b"/>
                  <a:pathLst>
                    <a:path w="911" h="779" extrusionOk="0">
                      <a:moveTo>
                        <a:pt x="521" y="1"/>
                      </a:moveTo>
                      <a:cubicBezTo>
                        <a:pt x="177" y="1"/>
                        <a:pt x="0" y="419"/>
                        <a:pt x="242" y="660"/>
                      </a:cubicBezTo>
                      <a:cubicBezTo>
                        <a:pt x="324" y="742"/>
                        <a:pt x="423" y="779"/>
                        <a:pt x="520" y="779"/>
                      </a:cubicBezTo>
                      <a:cubicBezTo>
                        <a:pt x="721" y="779"/>
                        <a:pt x="911" y="623"/>
                        <a:pt x="911" y="391"/>
                      </a:cubicBezTo>
                      <a:cubicBezTo>
                        <a:pt x="911" y="177"/>
                        <a:pt x="73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8"/>
                <p:cNvSpPr/>
                <p:nvPr/>
              </p:nvSpPr>
              <p:spPr>
                <a:xfrm>
                  <a:off x="6245506" y="2298997"/>
                  <a:ext cx="39782" cy="100364"/>
                </a:xfrm>
                <a:custGeom>
                  <a:avLst/>
                  <a:gdLst/>
                  <a:ahLst/>
                  <a:cxnLst/>
                  <a:rect l="l" t="t" r="r" b="b"/>
                  <a:pathLst>
                    <a:path w="567" h="1423" extrusionOk="0">
                      <a:moveTo>
                        <a:pt x="279" y="1"/>
                      </a:moveTo>
                      <a:cubicBezTo>
                        <a:pt x="130" y="1"/>
                        <a:pt x="0" y="131"/>
                        <a:pt x="0" y="289"/>
                      </a:cubicBezTo>
                      <a:lnTo>
                        <a:pt x="0" y="1144"/>
                      </a:lnTo>
                      <a:cubicBezTo>
                        <a:pt x="0" y="1292"/>
                        <a:pt x="130" y="1422"/>
                        <a:pt x="279" y="1422"/>
                      </a:cubicBezTo>
                      <a:cubicBezTo>
                        <a:pt x="437" y="1422"/>
                        <a:pt x="567" y="1292"/>
                        <a:pt x="567" y="1144"/>
                      </a:cubicBezTo>
                      <a:lnTo>
                        <a:pt x="567" y="289"/>
                      </a:lnTo>
                      <a:cubicBezTo>
                        <a:pt x="567" y="131"/>
                        <a:pt x="437" y="1"/>
                        <a:pt x="2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8"/>
                <p:cNvSpPr/>
                <p:nvPr/>
              </p:nvSpPr>
              <p:spPr>
                <a:xfrm>
                  <a:off x="6200532" y="2469398"/>
                  <a:ext cx="152603" cy="110803"/>
                </a:xfrm>
                <a:custGeom>
                  <a:avLst/>
                  <a:gdLst/>
                  <a:ahLst/>
                  <a:cxnLst/>
                  <a:rect l="l" t="t" r="r" b="b"/>
                  <a:pathLst>
                    <a:path w="2175" h="1571" extrusionOk="0">
                      <a:moveTo>
                        <a:pt x="362" y="0"/>
                      </a:moveTo>
                      <a:cubicBezTo>
                        <a:pt x="167" y="0"/>
                        <a:pt x="0" y="158"/>
                        <a:pt x="0" y="363"/>
                      </a:cubicBezTo>
                      <a:lnTo>
                        <a:pt x="0" y="595"/>
                      </a:lnTo>
                      <a:cubicBezTo>
                        <a:pt x="0" y="1134"/>
                        <a:pt x="437" y="1571"/>
                        <a:pt x="976" y="1571"/>
                      </a:cubicBezTo>
                      <a:lnTo>
                        <a:pt x="2174" y="1571"/>
                      </a:lnTo>
                      <a:lnTo>
                        <a:pt x="2174" y="354"/>
                      </a:lnTo>
                      <a:cubicBezTo>
                        <a:pt x="2174" y="158"/>
                        <a:pt x="2016" y="0"/>
                        <a:pt x="18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8"/>
                <p:cNvSpPr/>
                <p:nvPr/>
              </p:nvSpPr>
              <p:spPr>
                <a:xfrm>
                  <a:off x="7419465" y="2469398"/>
                  <a:ext cx="152674" cy="110803"/>
                </a:xfrm>
                <a:custGeom>
                  <a:avLst/>
                  <a:gdLst/>
                  <a:ahLst/>
                  <a:cxnLst/>
                  <a:rect l="l" t="t" r="r" b="b"/>
                  <a:pathLst>
                    <a:path w="2176" h="1571" extrusionOk="0">
                      <a:moveTo>
                        <a:pt x="354" y="0"/>
                      </a:moveTo>
                      <a:cubicBezTo>
                        <a:pt x="159" y="0"/>
                        <a:pt x="1" y="168"/>
                        <a:pt x="1" y="363"/>
                      </a:cubicBezTo>
                      <a:lnTo>
                        <a:pt x="1" y="1571"/>
                      </a:lnTo>
                      <a:lnTo>
                        <a:pt x="1200" y="1571"/>
                      </a:lnTo>
                      <a:cubicBezTo>
                        <a:pt x="1738" y="1571"/>
                        <a:pt x="2175" y="1134"/>
                        <a:pt x="2175" y="595"/>
                      </a:cubicBezTo>
                      <a:lnTo>
                        <a:pt x="2175" y="363"/>
                      </a:lnTo>
                      <a:cubicBezTo>
                        <a:pt x="2175" y="168"/>
                        <a:pt x="2017" y="0"/>
                        <a:pt x="1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8"/>
                <p:cNvSpPr/>
                <p:nvPr/>
              </p:nvSpPr>
              <p:spPr>
                <a:xfrm>
                  <a:off x="7467737" y="2295753"/>
                  <a:ext cx="68549" cy="112777"/>
                </a:xfrm>
                <a:custGeom>
                  <a:avLst/>
                  <a:gdLst/>
                  <a:ahLst/>
                  <a:cxnLst/>
                  <a:rect l="l" t="t" r="r" b="b"/>
                  <a:pathLst>
                    <a:path w="977" h="1599" extrusionOk="0">
                      <a:moveTo>
                        <a:pt x="1" y="0"/>
                      </a:moveTo>
                      <a:lnTo>
                        <a:pt x="1" y="1598"/>
                      </a:lnTo>
                      <a:lnTo>
                        <a:pt x="976" y="1598"/>
                      </a:lnTo>
                      <a:lnTo>
                        <a:pt x="9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8"/>
                <p:cNvSpPr/>
                <p:nvPr/>
              </p:nvSpPr>
              <p:spPr>
                <a:xfrm>
                  <a:off x="7467737" y="2295753"/>
                  <a:ext cx="68549" cy="32796"/>
                </a:xfrm>
                <a:custGeom>
                  <a:avLst/>
                  <a:gdLst/>
                  <a:ahLst/>
                  <a:cxnLst/>
                  <a:rect l="l" t="t" r="r" b="b"/>
                  <a:pathLst>
                    <a:path w="977" h="465" extrusionOk="0">
                      <a:moveTo>
                        <a:pt x="1" y="0"/>
                      </a:moveTo>
                      <a:lnTo>
                        <a:pt x="1" y="465"/>
                      </a:lnTo>
                      <a:lnTo>
                        <a:pt x="976" y="465"/>
                      </a:lnTo>
                      <a:lnTo>
                        <a:pt x="9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8"/>
                <p:cNvSpPr/>
                <p:nvPr/>
              </p:nvSpPr>
              <p:spPr>
                <a:xfrm>
                  <a:off x="6844554" y="2230231"/>
                  <a:ext cx="79564" cy="38086"/>
                </a:xfrm>
                <a:custGeom>
                  <a:avLst/>
                  <a:gdLst/>
                  <a:ahLst/>
                  <a:cxnLst/>
                  <a:rect l="l" t="t" r="r" b="b"/>
                  <a:pathLst>
                    <a:path w="1134" h="540" extrusionOk="0">
                      <a:moveTo>
                        <a:pt x="0" y="0"/>
                      </a:moveTo>
                      <a:lnTo>
                        <a:pt x="0" y="539"/>
                      </a:lnTo>
                      <a:lnTo>
                        <a:pt x="1134" y="539"/>
                      </a:lnTo>
                      <a:lnTo>
                        <a:pt x="1134"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8"/>
                <p:cNvSpPr/>
                <p:nvPr/>
              </p:nvSpPr>
              <p:spPr>
                <a:xfrm>
                  <a:off x="7177685" y="2230231"/>
                  <a:ext cx="78933" cy="38086"/>
                </a:xfrm>
                <a:custGeom>
                  <a:avLst/>
                  <a:gdLst/>
                  <a:ahLst/>
                  <a:cxnLst/>
                  <a:rect l="l" t="t" r="r" b="b"/>
                  <a:pathLst>
                    <a:path w="1125" h="540" extrusionOk="0">
                      <a:moveTo>
                        <a:pt x="0" y="0"/>
                      </a:moveTo>
                      <a:lnTo>
                        <a:pt x="0" y="539"/>
                      </a:lnTo>
                      <a:lnTo>
                        <a:pt x="1124" y="539"/>
                      </a:lnTo>
                      <a:lnTo>
                        <a:pt x="1124"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8"/>
                <p:cNvSpPr/>
                <p:nvPr/>
              </p:nvSpPr>
              <p:spPr>
                <a:xfrm>
                  <a:off x="6968391" y="1973995"/>
                  <a:ext cx="288228" cy="228799"/>
                </a:xfrm>
                <a:custGeom>
                  <a:avLst/>
                  <a:gdLst/>
                  <a:ahLst/>
                  <a:cxnLst/>
                  <a:rect l="l" t="t" r="r" b="b"/>
                  <a:pathLst>
                    <a:path w="4108" h="3244" extrusionOk="0">
                      <a:moveTo>
                        <a:pt x="1" y="1"/>
                      </a:moveTo>
                      <a:lnTo>
                        <a:pt x="1" y="3243"/>
                      </a:lnTo>
                      <a:lnTo>
                        <a:pt x="4107" y="3243"/>
                      </a:lnTo>
                      <a:lnTo>
                        <a:pt x="4107" y="1"/>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8"/>
                <p:cNvSpPr/>
                <p:nvPr/>
              </p:nvSpPr>
              <p:spPr>
                <a:xfrm>
                  <a:off x="7304118" y="1973360"/>
                  <a:ext cx="163689" cy="229434"/>
                </a:xfrm>
                <a:custGeom>
                  <a:avLst/>
                  <a:gdLst/>
                  <a:ahLst/>
                  <a:cxnLst/>
                  <a:rect l="l" t="t" r="r" b="b"/>
                  <a:pathLst>
                    <a:path w="2333" h="3253" extrusionOk="0">
                      <a:moveTo>
                        <a:pt x="1" y="0"/>
                      </a:moveTo>
                      <a:lnTo>
                        <a:pt x="1" y="3252"/>
                      </a:lnTo>
                      <a:lnTo>
                        <a:pt x="2333" y="3252"/>
                      </a:lnTo>
                      <a:lnTo>
                        <a:pt x="1794" y="400"/>
                      </a:lnTo>
                      <a:cubicBezTo>
                        <a:pt x="1747" y="168"/>
                        <a:pt x="1552" y="0"/>
                        <a:pt x="1311" y="0"/>
                      </a:cubicBez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8"/>
                <p:cNvSpPr/>
                <p:nvPr/>
              </p:nvSpPr>
              <p:spPr>
                <a:xfrm>
                  <a:off x="6200532" y="2469398"/>
                  <a:ext cx="152603" cy="110803"/>
                </a:xfrm>
                <a:custGeom>
                  <a:avLst/>
                  <a:gdLst/>
                  <a:ahLst/>
                  <a:cxnLst/>
                  <a:rect l="l" t="t" r="r" b="b"/>
                  <a:pathLst>
                    <a:path w="2175" h="1571" extrusionOk="0">
                      <a:moveTo>
                        <a:pt x="362" y="0"/>
                      </a:moveTo>
                      <a:cubicBezTo>
                        <a:pt x="167" y="0"/>
                        <a:pt x="0" y="158"/>
                        <a:pt x="0" y="363"/>
                      </a:cubicBezTo>
                      <a:lnTo>
                        <a:pt x="0" y="595"/>
                      </a:lnTo>
                      <a:cubicBezTo>
                        <a:pt x="0" y="1134"/>
                        <a:pt x="437" y="1571"/>
                        <a:pt x="976" y="1571"/>
                      </a:cubicBezTo>
                      <a:lnTo>
                        <a:pt x="2174" y="1571"/>
                      </a:lnTo>
                      <a:lnTo>
                        <a:pt x="2174" y="354"/>
                      </a:lnTo>
                      <a:cubicBezTo>
                        <a:pt x="2174" y="158"/>
                        <a:pt x="2016" y="0"/>
                        <a:pt x="18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8"/>
                <p:cNvSpPr/>
                <p:nvPr/>
              </p:nvSpPr>
              <p:spPr>
                <a:xfrm>
                  <a:off x="7419465" y="2469398"/>
                  <a:ext cx="152674" cy="110803"/>
                </a:xfrm>
                <a:custGeom>
                  <a:avLst/>
                  <a:gdLst/>
                  <a:ahLst/>
                  <a:cxnLst/>
                  <a:rect l="l" t="t" r="r" b="b"/>
                  <a:pathLst>
                    <a:path w="2176" h="1571" extrusionOk="0">
                      <a:moveTo>
                        <a:pt x="354" y="0"/>
                      </a:moveTo>
                      <a:cubicBezTo>
                        <a:pt x="159" y="0"/>
                        <a:pt x="1" y="168"/>
                        <a:pt x="1" y="363"/>
                      </a:cubicBezTo>
                      <a:lnTo>
                        <a:pt x="1" y="1571"/>
                      </a:lnTo>
                      <a:lnTo>
                        <a:pt x="1200" y="1571"/>
                      </a:lnTo>
                      <a:cubicBezTo>
                        <a:pt x="1738" y="1571"/>
                        <a:pt x="2175" y="1134"/>
                        <a:pt x="2175" y="595"/>
                      </a:cubicBezTo>
                      <a:lnTo>
                        <a:pt x="2175" y="363"/>
                      </a:lnTo>
                      <a:cubicBezTo>
                        <a:pt x="2175" y="168"/>
                        <a:pt x="2017" y="0"/>
                        <a:pt x="1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0" name="Google Shape;340;p38"/>
            <p:cNvGrpSpPr/>
            <p:nvPr/>
          </p:nvGrpSpPr>
          <p:grpSpPr>
            <a:xfrm>
              <a:off x="7150608" y="1312638"/>
              <a:ext cx="1188772" cy="96354"/>
              <a:chOff x="6200532" y="2471005"/>
              <a:chExt cx="1371607" cy="110803"/>
            </a:xfrm>
          </p:grpSpPr>
          <p:sp>
            <p:nvSpPr>
              <p:cNvPr id="341" name="Google Shape;341;p38"/>
              <p:cNvSpPr/>
              <p:nvPr/>
            </p:nvSpPr>
            <p:spPr>
              <a:xfrm>
                <a:off x="6200532" y="2471005"/>
                <a:ext cx="152603" cy="110803"/>
              </a:xfrm>
              <a:custGeom>
                <a:avLst/>
                <a:gdLst/>
                <a:ahLst/>
                <a:cxnLst/>
                <a:rect l="l" t="t" r="r" b="b"/>
                <a:pathLst>
                  <a:path w="2175" h="1571" extrusionOk="0">
                    <a:moveTo>
                      <a:pt x="362" y="0"/>
                    </a:moveTo>
                    <a:cubicBezTo>
                      <a:pt x="167" y="0"/>
                      <a:pt x="0" y="158"/>
                      <a:pt x="0" y="363"/>
                    </a:cubicBezTo>
                    <a:lnTo>
                      <a:pt x="0" y="595"/>
                    </a:lnTo>
                    <a:cubicBezTo>
                      <a:pt x="0" y="1134"/>
                      <a:pt x="437" y="1571"/>
                      <a:pt x="976" y="1571"/>
                    </a:cubicBezTo>
                    <a:lnTo>
                      <a:pt x="2174" y="1571"/>
                    </a:lnTo>
                    <a:lnTo>
                      <a:pt x="2174" y="354"/>
                    </a:lnTo>
                    <a:cubicBezTo>
                      <a:pt x="2174" y="158"/>
                      <a:pt x="2016" y="0"/>
                      <a:pt x="1821"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8"/>
              <p:cNvSpPr/>
              <p:nvPr/>
            </p:nvSpPr>
            <p:spPr>
              <a:xfrm>
                <a:off x="7419465" y="2471005"/>
                <a:ext cx="152674" cy="110803"/>
              </a:xfrm>
              <a:custGeom>
                <a:avLst/>
                <a:gdLst/>
                <a:ahLst/>
                <a:cxnLst/>
                <a:rect l="l" t="t" r="r" b="b"/>
                <a:pathLst>
                  <a:path w="2176" h="1571" extrusionOk="0">
                    <a:moveTo>
                      <a:pt x="354" y="0"/>
                    </a:moveTo>
                    <a:cubicBezTo>
                      <a:pt x="159" y="0"/>
                      <a:pt x="1" y="168"/>
                      <a:pt x="1" y="363"/>
                    </a:cubicBezTo>
                    <a:lnTo>
                      <a:pt x="1" y="1571"/>
                    </a:lnTo>
                    <a:lnTo>
                      <a:pt x="1200" y="1571"/>
                    </a:lnTo>
                    <a:cubicBezTo>
                      <a:pt x="1738" y="1571"/>
                      <a:pt x="2175" y="1134"/>
                      <a:pt x="2175" y="595"/>
                    </a:cubicBezTo>
                    <a:lnTo>
                      <a:pt x="2175" y="363"/>
                    </a:lnTo>
                    <a:cubicBezTo>
                      <a:pt x="2175" y="168"/>
                      <a:pt x="2017" y="0"/>
                      <a:pt x="182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3" name="Google Shape;343;p38"/>
          <p:cNvGrpSpPr/>
          <p:nvPr/>
        </p:nvGrpSpPr>
        <p:grpSpPr>
          <a:xfrm rot="-1199926">
            <a:off x="692334" y="2035790"/>
            <a:ext cx="731581" cy="711059"/>
            <a:chOff x="913900" y="1701983"/>
            <a:chExt cx="731581" cy="711059"/>
          </a:xfrm>
        </p:grpSpPr>
        <p:sp>
          <p:nvSpPr>
            <p:cNvPr id="344" name="Google Shape;344;p38"/>
            <p:cNvSpPr/>
            <p:nvPr/>
          </p:nvSpPr>
          <p:spPr>
            <a:xfrm>
              <a:off x="913900" y="1701983"/>
              <a:ext cx="731451" cy="711059"/>
            </a:xfrm>
            <a:custGeom>
              <a:avLst/>
              <a:gdLst/>
              <a:ahLst/>
              <a:cxnLst/>
              <a:rect l="l" t="t" r="r" b="b"/>
              <a:pathLst>
                <a:path w="14086" h="13928" extrusionOk="0">
                  <a:moveTo>
                    <a:pt x="7042" y="0"/>
                  </a:moveTo>
                  <a:cubicBezTo>
                    <a:pt x="6831" y="0"/>
                    <a:pt x="6620" y="79"/>
                    <a:pt x="6458" y="237"/>
                  </a:cubicBezTo>
                  <a:lnTo>
                    <a:pt x="316" y="6388"/>
                  </a:lnTo>
                  <a:cubicBezTo>
                    <a:pt x="0" y="6704"/>
                    <a:pt x="0" y="7224"/>
                    <a:pt x="316" y="7549"/>
                  </a:cubicBezTo>
                  <a:lnTo>
                    <a:pt x="6458" y="13690"/>
                  </a:lnTo>
                  <a:cubicBezTo>
                    <a:pt x="6620" y="13848"/>
                    <a:pt x="6829" y="13927"/>
                    <a:pt x="7038" y="13927"/>
                  </a:cubicBezTo>
                  <a:cubicBezTo>
                    <a:pt x="7247" y="13927"/>
                    <a:pt x="7456" y="13848"/>
                    <a:pt x="7619" y="13690"/>
                  </a:cubicBezTo>
                  <a:lnTo>
                    <a:pt x="13769" y="7549"/>
                  </a:lnTo>
                  <a:cubicBezTo>
                    <a:pt x="14085" y="7224"/>
                    <a:pt x="14085" y="6713"/>
                    <a:pt x="13769" y="6388"/>
                  </a:cubicBezTo>
                  <a:lnTo>
                    <a:pt x="7619" y="237"/>
                  </a:lnTo>
                  <a:cubicBezTo>
                    <a:pt x="7461" y="79"/>
                    <a:pt x="7252" y="0"/>
                    <a:pt x="7042" y="0"/>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 name="Google Shape;345;p38"/>
            <p:cNvGrpSpPr/>
            <p:nvPr/>
          </p:nvGrpSpPr>
          <p:grpSpPr>
            <a:xfrm>
              <a:off x="914030" y="1702060"/>
              <a:ext cx="731451" cy="710906"/>
              <a:chOff x="2121375" y="2173675"/>
              <a:chExt cx="352150" cy="348125"/>
            </a:xfrm>
          </p:grpSpPr>
          <p:sp>
            <p:nvSpPr>
              <p:cNvPr id="346" name="Google Shape;346;p38"/>
              <p:cNvSpPr/>
              <p:nvPr/>
            </p:nvSpPr>
            <p:spPr>
              <a:xfrm>
                <a:off x="2121375" y="2173675"/>
                <a:ext cx="352150" cy="348125"/>
              </a:xfrm>
              <a:custGeom>
                <a:avLst/>
                <a:gdLst/>
                <a:ahLst/>
                <a:cxnLst/>
                <a:rect l="l" t="t" r="r" b="b"/>
                <a:pathLst>
                  <a:path w="14086" h="13925" extrusionOk="0">
                    <a:moveTo>
                      <a:pt x="7044" y="0"/>
                    </a:moveTo>
                    <a:cubicBezTo>
                      <a:pt x="6834" y="0"/>
                      <a:pt x="6625" y="81"/>
                      <a:pt x="6467" y="244"/>
                    </a:cubicBezTo>
                    <a:lnTo>
                      <a:pt x="326" y="6385"/>
                    </a:lnTo>
                    <a:cubicBezTo>
                      <a:pt x="0" y="6701"/>
                      <a:pt x="0" y="7221"/>
                      <a:pt x="326" y="7547"/>
                    </a:cubicBezTo>
                    <a:lnTo>
                      <a:pt x="6467" y="13688"/>
                    </a:lnTo>
                    <a:cubicBezTo>
                      <a:pt x="6625" y="13846"/>
                      <a:pt x="6834" y="13925"/>
                      <a:pt x="7044" y="13925"/>
                    </a:cubicBezTo>
                    <a:cubicBezTo>
                      <a:pt x="7254" y="13925"/>
                      <a:pt x="7466" y="13846"/>
                      <a:pt x="7628" y="13688"/>
                    </a:cubicBezTo>
                    <a:lnTo>
                      <a:pt x="13769" y="7547"/>
                    </a:lnTo>
                    <a:cubicBezTo>
                      <a:pt x="14085" y="7221"/>
                      <a:pt x="14085" y="6701"/>
                      <a:pt x="13769" y="6385"/>
                    </a:cubicBezTo>
                    <a:lnTo>
                      <a:pt x="7628" y="244"/>
                    </a:lnTo>
                    <a:cubicBezTo>
                      <a:pt x="7466" y="81"/>
                      <a:pt x="7254" y="0"/>
                      <a:pt x="70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8"/>
              <p:cNvSpPr/>
              <p:nvPr/>
            </p:nvSpPr>
            <p:spPr>
              <a:xfrm>
                <a:off x="2153200" y="2205775"/>
                <a:ext cx="288725" cy="283850"/>
              </a:xfrm>
              <a:custGeom>
                <a:avLst/>
                <a:gdLst/>
                <a:ahLst/>
                <a:cxnLst/>
                <a:rect l="l" t="t" r="r" b="b"/>
                <a:pathLst>
                  <a:path w="11549" h="11354" extrusionOk="0">
                    <a:moveTo>
                      <a:pt x="5779" y="316"/>
                    </a:moveTo>
                    <a:cubicBezTo>
                      <a:pt x="5956" y="316"/>
                      <a:pt x="6123" y="382"/>
                      <a:pt x="6244" y="512"/>
                    </a:cubicBezTo>
                    <a:lnTo>
                      <a:pt x="10945" y="5203"/>
                    </a:lnTo>
                    <a:cubicBezTo>
                      <a:pt x="11205" y="5464"/>
                      <a:pt x="11205" y="5882"/>
                      <a:pt x="10945" y="6142"/>
                    </a:cubicBezTo>
                    <a:lnTo>
                      <a:pt x="6244" y="10843"/>
                    </a:lnTo>
                    <a:cubicBezTo>
                      <a:pt x="6114" y="10968"/>
                      <a:pt x="5944" y="11031"/>
                      <a:pt x="5775" y="11031"/>
                    </a:cubicBezTo>
                    <a:cubicBezTo>
                      <a:pt x="5605" y="11031"/>
                      <a:pt x="5435" y="10968"/>
                      <a:pt x="5305" y="10843"/>
                    </a:cubicBezTo>
                    <a:lnTo>
                      <a:pt x="613" y="6151"/>
                    </a:lnTo>
                    <a:cubicBezTo>
                      <a:pt x="353" y="5891"/>
                      <a:pt x="353" y="5464"/>
                      <a:pt x="613" y="5203"/>
                    </a:cubicBezTo>
                    <a:lnTo>
                      <a:pt x="5305" y="512"/>
                    </a:lnTo>
                    <a:cubicBezTo>
                      <a:pt x="5426" y="391"/>
                      <a:pt x="5603" y="316"/>
                      <a:pt x="5779" y="316"/>
                    </a:cubicBezTo>
                    <a:close/>
                    <a:moveTo>
                      <a:pt x="5779" y="1"/>
                    </a:moveTo>
                    <a:cubicBezTo>
                      <a:pt x="5528" y="1"/>
                      <a:pt x="5277" y="94"/>
                      <a:pt x="5082" y="279"/>
                    </a:cubicBezTo>
                    <a:lnTo>
                      <a:pt x="381" y="4971"/>
                    </a:lnTo>
                    <a:cubicBezTo>
                      <a:pt x="0" y="5361"/>
                      <a:pt x="0" y="5984"/>
                      <a:pt x="381" y="6365"/>
                    </a:cubicBezTo>
                    <a:lnTo>
                      <a:pt x="5082" y="11066"/>
                    </a:lnTo>
                    <a:cubicBezTo>
                      <a:pt x="5259" y="11252"/>
                      <a:pt x="5510" y="11354"/>
                      <a:pt x="5779" y="11354"/>
                    </a:cubicBezTo>
                    <a:cubicBezTo>
                      <a:pt x="6039" y="11354"/>
                      <a:pt x="6290" y="11252"/>
                      <a:pt x="6476" y="11066"/>
                    </a:cubicBezTo>
                    <a:lnTo>
                      <a:pt x="11168" y="6365"/>
                    </a:lnTo>
                    <a:cubicBezTo>
                      <a:pt x="11549" y="5984"/>
                      <a:pt x="11549" y="5361"/>
                      <a:pt x="11168" y="4971"/>
                    </a:cubicBezTo>
                    <a:lnTo>
                      <a:pt x="6476" y="279"/>
                    </a:lnTo>
                    <a:cubicBezTo>
                      <a:pt x="6281" y="94"/>
                      <a:pt x="6030"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8"/>
              <p:cNvSpPr/>
              <p:nvPr/>
            </p:nvSpPr>
            <p:spPr>
              <a:xfrm>
                <a:off x="2218450" y="2304250"/>
                <a:ext cx="158225" cy="19550"/>
              </a:xfrm>
              <a:custGeom>
                <a:avLst/>
                <a:gdLst/>
                <a:ahLst/>
                <a:cxnLst/>
                <a:rect l="l" t="t" r="r" b="b"/>
                <a:pathLst>
                  <a:path w="6329" h="782" extrusionOk="0">
                    <a:moveTo>
                      <a:pt x="1" y="1"/>
                    </a:moveTo>
                    <a:lnTo>
                      <a:pt x="1" y="781"/>
                    </a:lnTo>
                    <a:lnTo>
                      <a:pt x="6328" y="781"/>
                    </a:lnTo>
                    <a:lnTo>
                      <a:pt x="63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8"/>
              <p:cNvSpPr/>
              <p:nvPr/>
            </p:nvSpPr>
            <p:spPr>
              <a:xfrm>
                <a:off x="2218450" y="2373700"/>
                <a:ext cx="158225" cy="19550"/>
              </a:xfrm>
              <a:custGeom>
                <a:avLst/>
                <a:gdLst/>
                <a:ahLst/>
                <a:cxnLst/>
                <a:rect l="l" t="t" r="r" b="b"/>
                <a:pathLst>
                  <a:path w="6329" h="782" extrusionOk="0">
                    <a:moveTo>
                      <a:pt x="1" y="1"/>
                    </a:moveTo>
                    <a:lnTo>
                      <a:pt x="1" y="781"/>
                    </a:lnTo>
                    <a:lnTo>
                      <a:pt x="6328" y="781"/>
                    </a:lnTo>
                    <a:lnTo>
                      <a:pt x="63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8"/>
              <p:cNvSpPr/>
              <p:nvPr/>
            </p:nvSpPr>
            <p:spPr>
              <a:xfrm>
                <a:off x="2233550" y="2292425"/>
                <a:ext cx="19550" cy="110575"/>
              </a:xfrm>
              <a:custGeom>
                <a:avLst/>
                <a:gdLst/>
                <a:ahLst/>
                <a:cxnLst/>
                <a:rect l="l" t="t" r="r" b="b"/>
                <a:pathLst>
                  <a:path w="782" h="4423" extrusionOk="0">
                    <a:moveTo>
                      <a:pt x="1" y="0"/>
                    </a:moveTo>
                    <a:lnTo>
                      <a:pt x="1" y="4423"/>
                    </a:lnTo>
                    <a:lnTo>
                      <a:pt x="781" y="4423"/>
                    </a:lnTo>
                    <a:lnTo>
                      <a:pt x="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8"/>
              <p:cNvSpPr/>
              <p:nvPr/>
            </p:nvSpPr>
            <p:spPr>
              <a:xfrm>
                <a:off x="2270025" y="2292425"/>
                <a:ext cx="19525" cy="110575"/>
              </a:xfrm>
              <a:custGeom>
                <a:avLst/>
                <a:gdLst/>
                <a:ahLst/>
                <a:cxnLst/>
                <a:rect l="l" t="t" r="r" b="b"/>
                <a:pathLst>
                  <a:path w="781" h="4423" extrusionOk="0">
                    <a:moveTo>
                      <a:pt x="1" y="0"/>
                    </a:moveTo>
                    <a:lnTo>
                      <a:pt x="1" y="4423"/>
                    </a:lnTo>
                    <a:lnTo>
                      <a:pt x="781" y="4423"/>
                    </a:lnTo>
                    <a:lnTo>
                      <a:pt x="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8"/>
              <p:cNvSpPr/>
              <p:nvPr/>
            </p:nvSpPr>
            <p:spPr>
              <a:xfrm>
                <a:off x="2306025" y="2292425"/>
                <a:ext cx="19550" cy="110575"/>
              </a:xfrm>
              <a:custGeom>
                <a:avLst/>
                <a:gdLst/>
                <a:ahLst/>
                <a:cxnLst/>
                <a:rect l="l" t="t" r="r" b="b"/>
                <a:pathLst>
                  <a:path w="782" h="4423" extrusionOk="0">
                    <a:moveTo>
                      <a:pt x="1" y="0"/>
                    </a:moveTo>
                    <a:lnTo>
                      <a:pt x="1" y="4423"/>
                    </a:lnTo>
                    <a:lnTo>
                      <a:pt x="781" y="4423"/>
                    </a:lnTo>
                    <a:lnTo>
                      <a:pt x="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8"/>
              <p:cNvSpPr/>
              <p:nvPr/>
            </p:nvSpPr>
            <p:spPr>
              <a:xfrm>
                <a:off x="2342250" y="2292425"/>
                <a:ext cx="19550" cy="110575"/>
              </a:xfrm>
              <a:custGeom>
                <a:avLst/>
                <a:gdLst/>
                <a:ahLst/>
                <a:cxnLst/>
                <a:rect l="l" t="t" r="r" b="b"/>
                <a:pathLst>
                  <a:path w="782" h="4423" extrusionOk="0">
                    <a:moveTo>
                      <a:pt x="1" y="0"/>
                    </a:moveTo>
                    <a:lnTo>
                      <a:pt x="1" y="4423"/>
                    </a:lnTo>
                    <a:lnTo>
                      <a:pt x="781" y="4423"/>
                    </a:lnTo>
                    <a:lnTo>
                      <a:pt x="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4" name="Google Shape;354;p38"/>
          <p:cNvGrpSpPr/>
          <p:nvPr/>
        </p:nvGrpSpPr>
        <p:grpSpPr>
          <a:xfrm rot="599919">
            <a:off x="7646995" y="2726169"/>
            <a:ext cx="731486" cy="666473"/>
            <a:chOff x="906275" y="1599452"/>
            <a:chExt cx="823099" cy="746106"/>
          </a:xfrm>
        </p:grpSpPr>
        <p:sp>
          <p:nvSpPr>
            <p:cNvPr id="355" name="Google Shape;355;p38"/>
            <p:cNvSpPr/>
            <p:nvPr/>
          </p:nvSpPr>
          <p:spPr>
            <a:xfrm>
              <a:off x="906275" y="1599479"/>
              <a:ext cx="820929" cy="746053"/>
            </a:xfrm>
            <a:custGeom>
              <a:avLst/>
              <a:gdLst/>
              <a:ahLst/>
              <a:cxnLst/>
              <a:rect l="l" t="t" r="r" b="b"/>
              <a:pathLst>
                <a:path w="15303" h="13941" extrusionOk="0">
                  <a:moveTo>
                    <a:pt x="7652" y="0"/>
                  </a:moveTo>
                  <a:cubicBezTo>
                    <a:pt x="5868" y="0"/>
                    <a:pt x="4084" y="681"/>
                    <a:pt x="2723" y="2042"/>
                  </a:cubicBezTo>
                  <a:cubicBezTo>
                    <a:pt x="1" y="4764"/>
                    <a:pt x="1" y="9177"/>
                    <a:pt x="2723" y="11899"/>
                  </a:cubicBezTo>
                  <a:cubicBezTo>
                    <a:pt x="4084" y="13260"/>
                    <a:pt x="5868" y="13941"/>
                    <a:pt x="7652" y="13941"/>
                  </a:cubicBezTo>
                  <a:cubicBezTo>
                    <a:pt x="9436" y="13941"/>
                    <a:pt x="11220" y="13260"/>
                    <a:pt x="12581" y="11899"/>
                  </a:cubicBezTo>
                  <a:cubicBezTo>
                    <a:pt x="15303" y="9177"/>
                    <a:pt x="15303" y="4764"/>
                    <a:pt x="12581" y="2042"/>
                  </a:cubicBezTo>
                  <a:cubicBezTo>
                    <a:pt x="11220" y="681"/>
                    <a:pt x="9436" y="0"/>
                    <a:pt x="7652" y="0"/>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6" name="Google Shape;356;p38"/>
            <p:cNvGrpSpPr/>
            <p:nvPr/>
          </p:nvGrpSpPr>
          <p:grpSpPr>
            <a:xfrm>
              <a:off x="908928" y="1599452"/>
              <a:ext cx="820447" cy="746106"/>
              <a:chOff x="6335250" y="2173325"/>
              <a:chExt cx="382350" cy="348550"/>
            </a:xfrm>
          </p:grpSpPr>
          <p:sp>
            <p:nvSpPr>
              <p:cNvPr id="357" name="Google Shape;357;p38"/>
              <p:cNvSpPr/>
              <p:nvPr/>
            </p:nvSpPr>
            <p:spPr>
              <a:xfrm>
                <a:off x="6335250" y="2173325"/>
                <a:ext cx="382350" cy="348550"/>
              </a:xfrm>
              <a:custGeom>
                <a:avLst/>
                <a:gdLst/>
                <a:ahLst/>
                <a:cxnLst/>
                <a:rect l="l" t="t" r="r" b="b"/>
                <a:pathLst>
                  <a:path w="15294" h="13942" extrusionOk="0">
                    <a:moveTo>
                      <a:pt x="7643" y="0"/>
                    </a:moveTo>
                    <a:cubicBezTo>
                      <a:pt x="5861" y="0"/>
                      <a:pt x="4079" y="681"/>
                      <a:pt x="2723" y="2042"/>
                    </a:cubicBezTo>
                    <a:cubicBezTo>
                      <a:pt x="0" y="4764"/>
                      <a:pt x="0" y="9177"/>
                      <a:pt x="2723" y="11899"/>
                    </a:cubicBezTo>
                    <a:cubicBezTo>
                      <a:pt x="4079" y="13261"/>
                      <a:pt x="5861" y="13941"/>
                      <a:pt x="7643" y="13941"/>
                    </a:cubicBezTo>
                    <a:cubicBezTo>
                      <a:pt x="9426" y="13941"/>
                      <a:pt x="11210" y="13261"/>
                      <a:pt x="12571" y="11899"/>
                    </a:cubicBezTo>
                    <a:cubicBezTo>
                      <a:pt x="15293" y="9177"/>
                      <a:pt x="15293" y="4764"/>
                      <a:pt x="12571" y="2042"/>
                    </a:cubicBezTo>
                    <a:cubicBezTo>
                      <a:pt x="11210" y="681"/>
                      <a:pt x="9426" y="0"/>
                      <a:pt x="7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8"/>
              <p:cNvSpPr/>
              <p:nvPr/>
            </p:nvSpPr>
            <p:spPr>
              <a:xfrm>
                <a:off x="6361950" y="2195175"/>
                <a:ext cx="316850" cy="304925"/>
              </a:xfrm>
              <a:custGeom>
                <a:avLst/>
                <a:gdLst/>
                <a:ahLst/>
                <a:cxnLst/>
                <a:rect l="l" t="t" r="r" b="b"/>
                <a:pathLst>
                  <a:path w="12674" h="12197" extrusionOk="0">
                    <a:moveTo>
                      <a:pt x="6579" y="1001"/>
                    </a:moveTo>
                    <a:cubicBezTo>
                      <a:pt x="9394" y="1001"/>
                      <a:pt x="11670" y="3286"/>
                      <a:pt x="11670" y="6101"/>
                    </a:cubicBezTo>
                    <a:cubicBezTo>
                      <a:pt x="11670" y="8155"/>
                      <a:pt x="10434" y="10013"/>
                      <a:pt x="8530" y="10802"/>
                    </a:cubicBezTo>
                    <a:cubicBezTo>
                      <a:pt x="7899" y="11064"/>
                      <a:pt x="7237" y="11191"/>
                      <a:pt x="6580" y="11191"/>
                    </a:cubicBezTo>
                    <a:cubicBezTo>
                      <a:pt x="5254" y="11191"/>
                      <a:pt x="3950" y="10673"/>
                      <a:pt x="2974" y="9697"/>
                    </a:cubicBezTo>
                    <a:cubicBezTo>
                      <a:pt x="1515" y="8247"/>
                      <a:pt x="1079" y="6055"/>
                      <a:pt x="1868" y="4150"/>
                    </a:cubicBezTo>
                    <a:cubicBezTo>
                      <a:pt x="2658" y="2246"/>
                      <a:pt x="4516" y="1001"/>
                      <a:pt x="6579" y="1001"/>
                    </a:cubicBezTo>
                    <a:close/>
                    <a:moveTo>
                      <a:pt x="6582" y="1"/>
                    </a:moveTo>
                    <a:cubicBezTo>
                      <a:pt x="4993" y="1"/>
                      <a:pt x="3431" y="618"/>
                      <a:pt x="2268" y="1781"/>
                    </a:cubicBezTo>
                    <a:cubicBezTo>
                      <a:pt x="521" y="3528"/>
                      <a:pt x="1" y="6157"/>
                      <a:pt x="939" y="8433"/>
                    </a:cubicBezTo>
                    <a:cubicBezTo>
                      <a:pt x="1887" y="10710"/>
                      <a:pt x="4107" y="12196"/>
                      <a:pt x="6579" y="12196"/>
                    </a:cubicBezTo>
                    <a:cubicBezTo>
                      <a:pt x="9942" y="12187"/>
                      <a:pt x="12674" y="9465"/>
                      <a:pt x="12674" y="6101"/>
                    </a:cubicBezTo>
                    <a:cubicBezTo>
                      <a:pt x="12674" y="3630"/>
                      <a:pt x="11187" y="1409"/>
                      <a:pt x="8911" y="462"/>
                    </a:cubicBezTo>
                    <a:cubicBezTo>
                      <a:pt x="8158" y="151"/>
                      <a:pt x="7367" y="1"/>
                      <a:pt x="65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8"/>
              <p:cNvSpPr/>
              <p:nvPr/>
            </p:nvSpPr>
            <p:spPr>
              <a:xfrm>
                <a:off x="6428375" y="2323075"/>
                <a:ext cx="195850" cy="49025"/>
              </a:xfrm>
              <a:custGeom>
                <a:avLst/>
                <a:gdLst/>
                <a:ahLst/>
                <a:cxnLst/>
                <a:rect l="l" t="t" r="r" b="b"/>
                <a:pathLst>
                  <a:path w="7834" h="1961" extrusionOk="0">
                    <a:moveTo>
                      <a:pt x="614" y="0"/>
                    </a:moveTo>
                    <a:cubicBezTo>
                      <a:pt x="280" y="0"/>
                      <a:pt x="1" y="158"/>
                      <a:pt x="1" y="354"/>
                    </a:cubicBezTo>
                    <a:lnTo>
                      <a:pt x="1" y="1608"/>
                    </a:lnTo>
                    <a:cubicBezTo>
                      <a:pt x="1" y="1803"/>
                      <a:pt x="280" y="1961"/>
                      <a:pt x="614" y="1961"/>
                    </a:cubicBezTo>
                    <a:lnTo>
                      <a:pt x="7220" y="1961"/>
                    </a:lnTo>
                    <a:cubicBezTo>
                      <a:pt x="7564" y="1961"/>
                      <a:pt x="7833" y="1803"/>
                      <a:pt x="7833" y="1608"/>
                    </a:cubicBezTo>
                    <a:lnTo>
                      <a:pt x="7833" y="354"/>
                    </a:lnTo>
                    <a:cubicBezTo>
                      <a:pt x="7833" y="158"/>
                      <a:pt x="7564" y="0"/>
                      <a:pt x="7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0" name="Google Shape;360;p38"/>
          <p:cNvGrpSpPr/>
          <p:nvPr/>
        </p:nvGrpSpPr>
        <p:grpSpPr>
          <a:xfrm rot="599801">
            <a:off x="6079788" y="702025"/>
            <a:ext cx="731494" cy="601445"/>
            <a:chOff x="4836500" y="3573075"/>
            <a:chExt cx="731879" cy="607184"/>
          </a:xfrm>
        </p:grpSpPr>
        <p:sp>
          <p:nvSpPr>
            <p:cNvPr id="361" name="Google Shape;361;p38"/>
            <p:cNvSpPr/>
            <p:nvPr/>
          </p:nvSpPr>
          <p:spPr>
            <a:xfrm>
              <a:off x="4836500" y="3573249"/>
              <a:ext cx="729551" cy="606835"/>
            </a:xfrm>
            <a:custGeom>
              <a:avLst/>
              <a:gdLst/>
              <a:ahLst/>
              <a:cxnLst/>
              <a:rect l="l" t="t" r="r" b="b"/>
              <a:pathLst>
                <a:path w="14685" h="12172" extrusionOk="0">
                  <a:moveTo>
                    <a:pt x="7343" y="0"/>
                  </a:moveTo>
                  <a:cubicBezTo>
                    <a:pt x="7034" y="0"/>
                    <a:pt x="6725" y="149"/>
                    <a:pt x="6539" y="446"/>
                  </a:cubicBezTo>
                  <a:lnTo>
                    <a:pt x="584" y="10035"/>
                  </a:lnTo>
                  <a:cubicBezTo>
                    <a:pt x="1" y="10969"/>
                    <a:pt x="671" y="12171"/>
                    <a:pt x="1760" y="12171"/>
                  </a:cubicBezTo>
                  <a:cubicBezTo>
                    <a:pt x="1764" y="12171"/>
                    <a:pt x="1769" y="12171"/>
                    <a:pt x="1773" y="12171"/>
                  </a:cubicBezTo>
                  <a:lnTo>
                    <a:pt x="12913" y="12171"/>
                  </a:lnTo>
                  <a:cubicBezTo>
                    <a:pt x="12917" y="12171"/>
                    <a:pt x="12921" y="12171"/>
                    <a:pt x="12925" y="12171"/>
                  </a:cubicBezTo>
                  <a:cubicBezTo>
                    <a:pt x="14014" y="12171"/>
                    <a:pt x="14685" y="10969"/>
                    <a:pt x="14102" y="10035"/>
                  </a:cubicBezTo>
                  <a:lnTo>
                    <a:pt x="8146" y="446"/>
                  </a:lnTo>
                  <a:cubicBezTo>
                    <a:pt x="7961" y="149"/>
                    <a:pt x="7652" y="0"/>
                    <a:pt x="7343" y="0"/>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2" name="Google Shape;362;p38"/>
            <p:cNvGrpSpPr/>
            <p:nvPr/>
          </p:nvGrpSpPr>
          <p:grpSpPr>
            <a:xfrm>
              <a:off x="4839027" y="3573075"/>
              <a:ext cx="729352" cy="607184"/>
              <a:chOff x="6971200" y="2195375"/>
              <a:chExt cx="367025" cy="304475"/>
            </a:xfrm>
          </p:grpSpPr>
          <p:sp>
            <p:nvSpPr>
              <p:cNvPr id="363" name="Google Shape;363;p38"/>
              <p:cNvSpPr/>
              <p:nvPr/>
            </p:nvSpPr>
            <p:spPr>
              <a:xfrm>
                <a:off x="6971200" y="2195375"/>
                <a:ext cx="367025" cy="304475"/>
              </a:xfrm>
              <a:custGeom>
                <a:avLst/>
                <a:gdLst/>
                <a:ahLst/>
                <a:cxnLst/>
                <a:rect l="l" t="t" r="r" b="b"/>
                <a:pathLst>
                  <a:path w="14681" h="12179" extrusionOk="0">
                    <a:moveTo>
                      <a:pt x="7345" y="1"/>
                    </a:moveTo>
                    <a:cubicBezTo>
                      <a:pt x="7036" y="1"/>
                      <a:pt x="6727" y="152"/>
                      <a:pt x="6542" y="454"/>
                    </a:cubicBezTo>
                    <a:lnTo>
                      <a:pt x="586" y="10042"/>
                    </a:lnTo>
                    <a:cubicBezTo>
                      <a:pt x="1" y="10971"/>
                      <a:pt x="679" y="12179"/>
                      <a:pt x="1775" y="12179"/>
                    </a:cubicBezTo>
                    <a:lnTo>
                      <a:pt x="12906" y="12179"/>
                    </a:lnTo>
                    <a:cubicBezTo>
                      <a:pt x="14011" y="12179"/>
                      <a:pt x="14680" y="10971"/>
                      <a:pt x="14095" y="10042"/>
                    </a:cubicBezTo>
                    <a:lnTo>
                      <a:pt x="8149" y="454"/>
                    </a:lnTo>
                    <a:cubicBezTo>
                      <a:pt x="7963" y="152"/>
                      <a:pt x="7654" y="1"/>
                      <a:pt x="7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8"/>
              <p:cNvSpPr/>
              <p:nvPr/>
            </p:nvSpPr>
            <p:spPr>
              <a:xfrm>
                <a:off x="6998625" y="2216525"/>
                <a:ext cx="312425" cy="269175"/>
              </a:xfrm>
              <a:custGeom>
                <a:avLst/>
                <a:gdLst/>
                <a:ahLst/>
                <a:cxnLst/>
                <a:rect l="l" t="t" r="r" b="b"/>
                <a:pathLst>
                  <a:path w="12497" h="10767" extrusionOk="0">
                    <a:moveTo>
                      <a:pt x="6244" y="593"/>
                    </a:moveTo>
                    <a:cubicBezTo>
                      <a:pt x="6346" y="593"/>
                      <a:pt x="6429" y="648"/>
                      <a:pt x="6476" y="732"/>
                    </a:cubicBezTo>
                    <a:lnTo>
                      <a:pt x="11809" y="9707"/>
                    </a:lnTo>
                    <a:cubicBezTo>
                      <a:pt x="11874" y="9800"/>
                      <a:pt x="11874" y="9930"/>
                      <a:pt x="11809" y="10032"/>
                    </a:cubicBezTo>
                    <a:cubicBezTo>
                      <a:pt x="11762" y="10116"/>
                      <a:pt x="11679" y="10171"/>
                      <a:pt x="11577" y="10171"/>
                    </a:cubicBezTo>
                    <a:lnTo>
                      <a:pt x="911" y="10171"/>
                    </a:lnTo>
                    <a:cubicBezTo>
                      <a:pt x="818" y="10171"/>
                      <a:pt x="725" y="10116"/>
                      <a:pt x="678" y="10032"/>
                    </a:cubicBezTo>
                    <a:cubicBezTo>
                      <a:pt x="623" y="9930"/>
                      <a:pt x="623" y="9800"/>
                      <a:pt x="678" y="9707"/>
                    </a:cubicBezTo>
                    <a:lnTo>
                      <a:pt x="6011" y="732"/>
                    </a:lnTo>
                    <a:cubicBezTo>
                      <a:pt x="6058" y="648"/>
                      <a:pt x="6151" y="593"/>
                      <a:pt x="6244" y="593"/>
                    </a:cubicBezTo>
                    <a:close/>
                    <a:moveTo>
                      <a:pt x="6247" y="0"/>
                    </a:moveTo>
                    <a:cubicBezTo>
                      <a:pt x="5958" y="0"/>
                      <a:pt x="5668" y="142"/>
                      <a:pt x="5500" y="425"/>
                    </a:cubicBezTo>
                    <a:lnTo>
                      <a:pt x="167" y="9400"/>
                    </a:lnTo>
                    <a:cubicBezTo>
                      <a:pt x="0" y="9688"/>
                      <a:pt x="0" y="10032"/>
                      <a:pt x="158" y="10320"/>
                    </a:cubicBezTo>
                    <a:cubicBezTo>
                      <a:pt x="307" y="10599"/>
                      <a:pt x="595" y="10766"/>
                      <a:pt x="911" y="10766"/>
                    </a:cubicBezTo>
                    <a:lnTo>
                      <a:pt x="11577" y="10766"/>
                    </a:lnTo>
                    <a:cubicBezTo>
                      <a:pt x="11892" y="10766"/>
                      <a:pt x="12180" y="10599"/>
                      <a:pt x="12329" y="10320"/>
                    </a:cubicBezTo>
                    <a:cubicBezTo>
                      <a:pt x="12496" y="10032"/>
                      <a:pt x="12496" y="9688"/>
                      <a:pt x="12329" y="9400"/>
                    </a:cubicBezTo>
                    <a:lnTo>
                      <a:pt x="6987" y="425"/>
                    </a:lnTo>
                    <a:cubicBezTo>
                      <a:pt x="6824" y="142"/>
                      <a:pt x="6536" y="0"/>
                      <a:pt x="62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8"/>
              <p:cNvSpPr/>
              <p:nvPr/>
            </p:nvSpPr>
            <p:spPr>
              <a:xfrm>
                <a:off x="7038800" y="2418300"/>
                <a:ext cx="63200" cy="35575"/>
              </a:xfrm>
              <a:custGeom>
                <a:avLst/>
                <a:gdLst/>
                <a:ahLst/>
                <a:cxnLst/>
                <a:rect l="l" t="t" r="r" b="b"/>
                <a:pathLst>
                  <a:path w="2528" h="1423" extrusionOk="0">
                    <a:moveTo>
                      <a:pt x="1998" y="1"/>
                    </a:moveTo>
                    <a:cubicBezTo>
                      <a:pt x="1979" y="1"/>
                      <a:pt x="1961" y="1"/>
                      <a:pt x="1942" y="10"/>
                    </a:cubicBezTo>
                    <a:lnTo>
                      <a:pt x="75" y="1246"/>
                    </a:lnTo>
                    <a:cubicBezTo>
                      <a:pt x="0" y="1292"/>
                      <a:pt x="38" y="1422"/>
                      <a:pt x="130" y="1422"/>
                    </a:cubicBezTo>
                    <a:lnTo>
                      <a:pt x="846" y="1413"/>
                    </a:lnTo>
                    <a:lnTo>
                      <a:pt x="1004" y="1413"/>
                    </a:lnTo>
                    <a:cubicBezTo>
                      <a:pt x="1022" y="1413"/>
                      <a:pt x="1041" y="1404"/>
                      <a:pt x="1060" y="1385"/>
                    </a:cubicBezTo>
                    <a:lnTo>
                      <a:pt x="2453" y="168"/>
                    </a:lnTo>
                    <a:cubicBezTo>
                      <a:pt x="2528" y="103"/>
                      <a:pt x="2481" y="1"/>
                      <a:pt x="2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8"/>
              <p:cNvSpPr/>
              <p:nvPr/>
            </p:nvSpPr>
            <p:spPr>
              <a:xfrm>
                <a:off x="7088725" y="2418300"/>
                <a:ext cx="44625" cy="35325"/>
              </a:xfrm>
              <a:custGeom>
                <a:avLst/>
                <a:gdLst/>
                <a:ahLst/>
                <a:cxnLst/>
                <a:rect l="l" t="t" r="r" b="b"/>
                <a:pathLst>
                  <a:path w="1785" h="1413" extrusionOk="0">
                    <a:moveTo>
                      <a:pt x="1181" y="1"/>
                    </a:moveTo>
                    <a:cubicBezTo>
                      <a:pt x="1153" y="1"/>
                      <a:pt x="1125" y="10"/>
                      <a:pt x="1116" y="38"/>
                    </a:cubicBezTo>
                    <a:lnTo>
                      <a:pt x="57" y="1264"/>
                    </a:lnTo>
                    <a:cubicBezTo>
                      <a:pt x="1" y="1320"/>
                      <a:pt x="47" y="1413"/>
                      <a:pt x="131" y="1413"/>
                    </a:cubicBezTo>
                    <a:lnTo>
                      <a:pt x="1088" y="1413"/>
                    </a:lnTo>
                    <a:cubicBezTo>
                      <a:pt x="1125" y="1413"/>
                      <a:pt x="1153" y="1394"/>
                      <a:pt x="1172" y="1357"/>
                    </a:cubicBezTo>
                    <a:lnTo>
                      <a:pt x="1757" y="140"/>
                    </a:lnTo>
                    <a:cubicBezTo>
                      <a:pt x="1785" y="75"/>
                      <a:pt x="1738" y="1"/>
                      <a:pt x="16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8"/>
              <p:cNvSpPr/>
              <p:nvPr/>
            </p:nvSpPr>
            <p:spPr>
              <a:xfrm>
                <a:off x="7139825" y="2418075"/>
                <a:ext cx="30000" cy="35550"/>
              </a:xfrm>
              <a:custGeom>
                <a:avLst/>
                <a:gdLst/>
                <a:ahLst/>
                <a:cxnLst/>
                <a:rect l="l" t="t" r="r" b="b"/>
                <a:pathLst>
                  <a:path w="1200" h="1422" extrusionOk="0">
                    <a:moveTo>
                      <a:pt x="345" y="0"/>
                    </a:moveTo>
                    <a:cubicBezTo>
                      <a:pt x="298" y="0"/>
                      <a:pt x="261" y="38"/>
                      <a:pt x="252" y="84"/>
                    </a:cubicBezTo>
                    <a:lnTo>
                      <a:pt x="20" y="1301"/>
                    </a:lnTo>
                    <a:cubicBezTo>
                      <a:pt x="1" y="1357"/>
                      <a:pt x="47" y="1413"/>
                      <a:pt x="103" y="1422"/>
                    </a:cubicBezTo>
                    <a:lnTo>
                      <a:pt x="1097" y="1422"/>
                    </a:lnTo>
                    <a:cubicBezTo>
                      <a:pt x="1153" y="1422"/>
                      <a:pt x="1199" y="1366"/>
                      <a:pt x="1190" y="1301"/>
                    </a:cubicBezTo>
                    <a:lnTo>
                      <a:pt x="958" y="84"/>
                    </a:lnTo>
                    <a:cubicBezTo>
                      <a:pt x="949" y="38"/>
                      <a:pt x="911" y="0"/>
                      <a:pt x="8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8"/>
              <p:cNvSpPr/>
              <p:nvPr/>
            </p:nvSpPr>
            <p:spPr>
              <a:xfrm>
                <a:off x="7176300" y="2418300"/>
                <a:ext cx="44400" cy="35325"/>
              </a:xfrm>
              <a:custGeom>
                <a:avLst/>
                <a:gdLst/>
                <a:ahLst/>
                <a:cxnLst/>
                <a:rect l="l" t="t" r="r" b="b"/>
                <a:pathLst>
                  <a:path w="1776" h="1413" extrusionOk="0">
                    <a:moveTo>
                      <a:pt x="112" y="1"/>
                    </a:moveTo>
                    <a:cubicBezTo>
                      <a:pt x="47" y="1"/>
                      <a:pt x="1" y="66"/>
                      <a:pt x="28" y="131"/>
                    </a:cubicBezTo>
                    <a:lnTo>
                      <a:pt x="614" y="1357"/>
                    </a:lnTo>
                    <a:cubicBezTo>
                      <a:pt x="623" y="1394"/>
                      <a:pt x="660" y="1413"/>
                      <a:pt x="697" y="1413"/>
                    </a:cubicBezTo>
                    <a:lnTo>
                      <a:pt x="1654" y="1413"/>
                    </a:lnTo>
                    <a:cubicBezTo>
                      <a:pt x="1738" y="1413"/>
                      <a:pt x="1775" y="1320"/>
                      <a:pt x="1729" y="1255"/>
                    </a:cubicBezTo>
                    <a:lnTo>
                      <a:pt x="670" y="29"/>
                    </a:lnTo>
                    <a:cubicBezTo>
                      <a:pt x="651" y="10"/>
                      <a:pt x="632" y="1"/>
                      <a:pt x="6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8"/>
              <p:cNvSpPr/>
              <p:nvPr/>
            </p:nvSpPr>
            <p:spPr>
              <a:xfrm>
                <a:off x="7207650" y="2418300"/>
                <a:ext cx="63200" cy="35575"/>
              </a:xfrm>
              <a:custGeom>
                <a:avLst/>
                <a:gdLst/>
                <a:ahLst/>
                <a:cxnLst/>
                <a:rect l="l" t="t" r="r" b="b"/>
                <a:pathLst>
                  <a:path w="2528" h="1423" extrusionOk="0">
                    <a:moveTo>
                      <a:pt x="131" y="1"/>
                    </a:moveTo>
                    <a:cubicBezTo>
                      <a:pt x="38" y="1"/>
                      <a:pt x="1" y="112"/>
                      <a:pt x="66" y="168"/>
                    </a:cubicBezTo>
                    <a:lnTo>
                      <a:pt x="1460" y="1394"/>
                    </a:lnTo>
                    <a:cubicBezTo>
                      <a:pt x="1478" y="1413"/>
                      <a:pt x="1506" y="1422"/>
                      <a:pt x="1525" y="1422"/>
                    </a:cubicBezTo>
                    <a:lnTo>
                      <a:pt x="2398" y="1422"/>
                    </a:lnTo>
                    <a:cubicBezTo>
                      <a:pt x="2491" y="1422"/>
                      <a:pt x="2528" y="1292"/>
                      <a:pt x="2454" y="1246"/>
                    </a:cubicBezTo>
                    <a:lnTo>
                      <a:pt x="577" y="19"/>
                    </a:lnTo>
                    <a:cubicBezTo>
                      <a:pt x="568" y="10"/>
                      <a:pt x="549" y="1"/>
                      <a:pt x="5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8"/>
              <p:cNvSpPr/>
              <p:nvPr/>
            </p:nvSpPr>
            <p:spPr>
              <a:xfrm>
                <a:off x="7186300" y="2382300"/>
                <a:ext cx="25" cy="25"/>
              </a:xfrm>
              <a:custGeom>
                <a:avLst/>
                <a:gdLst/>
                <a:ahLst/>
                <a:cxnLst/>
                <a:rect l="l" t="t" r="r" b="b"/>
                <a:pathLst>
                  <a:path w="1" h="1" extrusionOk="0">
                    <a:moveTo>
                      <a:pt x="0" y="1"/>
                    </a:moveTo>
                    <a:lnTo>
                      <a:pt x="0" y="1"/>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8"/>
              <p:cNvSpPr/>
              <p:nvPr/>
            </p:nvSpPr>
            <p:spPr>
              <a:xfrm>
                <a:off x="7111800" y="2305650"/>
                <a:ext cx="84275" cy="130325"/>
              </a:xfrm>
              <a:custGeom>
                <a:avLst/>
                <a:gdLst/>
                <a:ahLst/>
                <a:cxnLst/>
                <a:rect l="l" t="t" r="r" b="b"/>
                <a:pathLst>
                  <a:path w="3371" h="5213" extrusionOk="0">
                    <a:moveTo>
                      <a:pt x="1828" y="1"/>
                    </a:moveTo>
                    <a:cubicBezTo>
                      <a:pt x="1308" y="1"/>
                      <a:pt x="1131" y="707"/>
                      <a:pt x="1596" y="948"/>
                    </a:cubicBezTo>
                    <a:cubicBezTo>
                      <a:pt x="1586" y="958"/>
                      <a:pt x="1577" y="967"/>
                      <a:pt x="1568" y="985"/>
                    </a:cubicBezTo>
                    <a:lnTo>
                      <a:pt x="1103" y="1822"/>
                    </a:lnTo>
                    <a:lnTo>
                      <a:pt x="276" y="2361"/>
                    </a:lnTo>
                    <a:cubicBezTo>
                      <a:pt x="1" y="2537"/>
                      <a:pt x="173" y="2909"/>
                      <a:pt x="430" y="2909"/>
                    </a:cubicBezTo>
                    <a:cubicBezTo>
                      <a:pt x="485" y="2909"/>
                      <a:pt x="543" y="2892"/>
                      <a:pt x="602" y="2853"/>
                    </a:cubicBezTo>
                    <a:lnTo>
                      <a:pt x="1484" y="2277"/>
                    </a:lnTo>
                    <a:cubicBezTo>
                      <a:pt x="1512" y="2258"/>
                      <a:pt x="1531" y="2230"/>
                      <a:pt x="1549" y="2203"/>
                    </a:cubicBezTo>
                    <a:lnTo>
                      <a:pt x="1549" y="2788"/>
                    </a:lnTo>
                    <a:lnTo>
                      <a:pt x="249" y="4683"/>
                    </a:lnTo>
                    <a:cubicBezTo>
                      <a:pt x="211" y="4730"/>
                      <a:pt x="202" y="4795"/>
                      <a:pt x="202" y="4850"/>
                    </a:cubicBezTo>
                    <a:cubicBezTo>
                      <a:pt x="202" y="5008"/>
                      <a:pt x="332" y="5138"/>
                      <a:pt x="490" y="5138"/>
                    </a:cubicBezTo>
                    <a:cubicBezTo>
                      <a:pt x="583" y="5138"/>
                      <a:pt x="667" y="5092"/>
                      <a:pt x="722" y="5018"/>
                    </a:cubicBezTo>
                    <a:lnTo>
                      <a:pt x="1828" y="3429"/>
                    </a:lnTo>
                    <a:lnTo>
                      <a:pt x="2748" y="5064"/>
                    </a:lnTo>
                    <a:cubicBezTo>
                      <a:pt x="2794" y="5157"/>
                      <a:pt x="2896" y="5213"/>
                      <a:pt x="3008" y="5213"/>
                    </a:cubicBezTo>
                    <a:cubicBezTo>
                      <a:pt x="3231" y="5204"/>
                      <a:pt x="3370" y="4962"/>
                      <a:pt x="3259" y="4776"/>
                    </a:cubicBezTo>
                    <a:lnTo>
                      <a:pt x="2144" y="2797"/>
                    </a:lnTo>
                    <a:lnTo>
                      <a:pt x="2144" y="1803"/>
                    </a:lnTo>
                    <a:lnTo>
                      <a:pt x="2358" y="1998"/>
                    </a:lnTo>
                    <a:lnTo>
                      <a:pt x="2711" y="2881"/>
                    </a:lnTo>
                    <a:cubicBezTo>
                      <a:pt x="2757" y="2992"/>
                      <a:pt x="2859" y="3057"/>
                      <a:pt x="2980" y="3057"/>
                    </a:cubicBezTo>
                    <a:cubicBezTo>
                      <a:pt x="3017" y="3057"/>
                      <a:pt x="3054" y="3057"/>
                      <a:pt x="3092" y="3039"/>
                    </a:cubicBezTo>
                    <a:cubicBezTo>
                      <a:pt x="3240" y="2983"/>
                      <a:pt x="3315" y="2806"/>
                      <a:pt x="3250" y="2658"/>
                    </a:cubicBezTo>
                    <a:lnTo>
                      <a:pt x="2869" y="1710"/>
                    </a:lnTo>
                    <a:cubicBezTo>
                      <a:pt x="2859" y="1673"/>
                      <a:pt x="2831" y="1636"/>
                      <a:pt x="2794" y="1608"/>
                    </a:cubicBezTo>
                    <a:lnTo>
                      <a:pt x="2060" y="948"/>
                    </a:lnTo>
                    <a:cubicBezTo>
                      <a:pt x="2525" y="707"/>
                      <a:pt x="2348" y="1"/>
                      <a:pt x="18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2" name="Google Shape;372;p38"/>
          <p:cNvGrpSpPr/>
          <p:nvPr/>
        </p:nvGrpSpPr>
        <p:grpSpPr>
          <a:xfrm flipH="1">
            <a:off x="7493757" y="3949940"/>
            <a:ext cx="1097257" cy="649906"/>
            <a:chOff x="6102175" y="1488852"/>
            <a:chExt cx="1188666" cy="703743"/>
          </a:xfrm>
        </p:grpSpPr>
        <p:sp>
          <p:nvSpPr>
            <p:cNvPr id="373" name="Google Shape;373;p38"/>
            <p:cNvSpPr/>
            <p:nvPr/>
          </p:nvSpPr>
          <p:spPr>
            <a:xfrm>
              <a:off x="6102175" y="1489129"/>
              <a:ext cx="1187910" cy="703189"/>
            </a:xfrm>
            <a:custGeom>
              <a:avLst/>
              <a:gdLst/>
              <a:ahLst/>
              <a:cxnLst/>
              <a:rect l="l" t="t" r="r" b="b"/>
              <a:pathLst>
                <a:path w="17319" h="10165" extrusionOk="0">
                  <a:moveTo>
                    <a:pt x="6021" y="0"/>
                  </a:moveTo>
                  <a:cubicBezTo>
                    <a:pt x="5659" y="0"/>
                    <a:pt x="5343" y="260"/>
                    <a:pt x="5259" y="613"/>
                  </a:cubicBezTo>
                  <a:lnTo>
                    <a:pt x="4600" y="2862"/>
                  </a:lnTo>
                  <a:cubicBezTo>
                    <a:pt x="4507" y="3261"/>
                    <a:pt x="4191" y="3549"/>
                    <a:pt x="3791" y="3605"/>
                  </a:cubicBezTo>
                  <a:lnTo>
                    <a:pt x="1394" y="3939"/>
                  </a:lnTo>
                  <a:cubicBezTo>
                    <a:pt x="818" y="4023"/>
                    <a:pt x="382" y="4515"/>
                    <a:pt x="382" y="5101"/>
                  </a:cubicBezTo>
                  <a:lnTo>
                    <a:pt x="382" y="7293"/>
                  </a:lnTo>
                  <a:lnTo>
                    <a:pt x="354" y="7293"/>
                  </a:lnTo>
                  <a:cubicBezTo>
                    <a:pt x="159" y="7293"/>
                    <a:pt x="1" y="7451"/>
                    <a:pt x="1" y="7646"/>
                  </a:cubicBezTo>
                  <a:lnTo>
                    <a:pt x="1" y="7888"/>
                  </a:lnTo>
                  <a:cubicBezTo>
                    <a:pt x="1" y="8418"/>
                    <a:pt x="437" y="8854"/>
                    <a:pt x="976" y="8854"/>
                  </a:cubicBezTo>
                  <a:lnTo>
                    <a:pt x="2611" y="8854"/>
                  </a:lnTo>
                  <a:cubicBezTo>
                    <a:pt x="3029" y="9728"/>
                    <a:pt x="3859" y="10164"/>
                    <a:pt x="4689" y="10164"/>
                  </a:cubicBezTo>
                  <a:cubicBezTo>
                    <a:pt x="5519" y="10164"/>
                    <a:pt x="6351" y="9728"/>
                    <a:pt x="6774" y="8854"/>
                  </a:cubicBezTo>
                  <a:lnTo>
                    <a:pt x="10629" y="8854"/>
                  </a:lnTo>
                  <a:cubicBezTo>
                    <a:pt x="11047" y="9728"/>
                    <a:pt x="11877" y="10164"/>
                    <a:pt x="12706" y="10164"/>
                  </a:cubicBezTo>
                  <a:cubicBezTo>
                    <a:pt x="13535" y="10164"/>
                    <a:pt x="14364" y="9728"/>
                    <a:pt x="14782" y="8854"/>
                  </a:cubicBezTo>
                  <a:lnTo>
                    <a:pt x="16353" y="8854"/>
                  </a:lnTo>
                  <a:cubicBezTo>
                    <a:pt x="16891" y="8854"/>
                    <a:pt x="17319" y="8418"/>
                    <a:pt x="17319" y="7888"/>
                  </a:cubicBezTo>
                  <a:lnTo>
                    <a:pt x="17319" y="7656"/>
                  </a:lnTo>
                  <a:cubicBezTo>
                    <a:pt x="17319" y="7461"/>
                    <a:pt x="17161" y="7303"/>
                    <a:pt x="16966" y="7303"/>
                  </a:cubicBezTo>
                  <a:lnTo>
                    <a:pt x="16213" y="7303"/>
                  </a:lnTo>
                  <a:lnTo>
                    <a:pt x="16213" y="4831"/>
                  </a:lnTo>
                  <a:cubicBezTo>
                    <a:pt x="16204" y="3763"/>
                    <a:pt x="15879" y="2722"/>
                    <a:pt x="15275" y="1849"/>
                  </a:cubicBezTo>
                  <a:cubicBezTo>
                    <a:pt x="15015" y="1468"/>
                    <a:pt x="14736" y="1087"/>
                    <a:pt x="14504" y="771"/>
                  </a:cubicBezTo>
                  <a:cubicBezTo>
                    <a:pt x="14141" y="288"/>
                    <a:pt x="13575" y="0"/>
                    <a:pt x="12971" y="0"/>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 name="Google Shape;374;p38"/>
            <p:cNvGrpSpPr/>
            <p:nvPr/>
          </p:nvGrpSpPr>
          <p:grpSpPr>
            <a:xfrm>
              <a:off x="6102245" y="1488852"/>
              <a:ext cx="1188596" cy="703743"/>
              <a:chOff x="6102245" y="830313"/>
              <a:chExt cx="1188596" cy="703743"/>
            </a:xfrm>
          </p:grpSpPr>
          <p:sp>
            <p:nvSpPr>
              <p:cNvPr id="375" name="Google Shape;375;p38"/>
              <p:cNvSpPr/>
              <p:nvPr/>
            </p:nvSpPr>
            <p:spPr>
              <a:xfrm>
                <a:off x="6128378" y="830313"/>
                <a:ext cx="1085985" cy="612636"/>
              </a:xfrm>
              <a:custGeom>
                <a:avLst/>
                <a:gdLst/>
                <a:ahLst/>
                <a:cxnLst/>
                <a:rect l="l" t="t" r="r" b="b"/>
                <a:pathLst>
                  <a:path w="15833" h="8856" extrusionOk="0">
                    <a:moveTo>
                      <a:pt x="5640" y="1"/>
                    </a:moveTo>
                    <a:cubicBezTo>
                      <a:pt x="5278" y="1"/>
                      <a:pt x="4962" y="252"/>
                      <a:pt x="4878" y="614"/>
                    </a:cubicBezTo>
                    <a:lnTo>
                      <a:pt x="4219" y="2863"/>
                    </a:lnTo>
                    <a:cubicBezTo>
                      <a:pt x="4126" y="3253"/>
                      <a:pt x="3810" y="3550"/>
                      <a:pt x="3410" y="3606"/>
                    </a:cubicBezTo>
                    <a:lnTo>
                      <a:pt x="1013" y="3940"/>
                    </a:lnTo>
                    <a:cubicBezTo>
                      <a:pt x="437" y="4024"/>
                      <a:pt x="1" y="4516"/>
                      <a:pt x="1" y="5102"/>
                    </a:cubicBezTo>
                    <a:lnTo>
                      <a:pt x="1" y="8149"/>
                    </a:lnTo>
                    <a:cubicBezTo>
                      <a:pt x="1" y="8539"/>
                      <a:pt x="316" y="8855"/>
                      <a:pt x="707" y="8855"/>
                    </a:cubicBezTo>
                    <a:lnTo>
                      <a:pt x="15832" y="8855"/>
                    </a:lnTo>
                    <a:lnTo>
                      <a:pt x="15832" y="4851"/>
                    </a:lnTo>
                    <a:cubicBezTo>
                      <a:pt x="15832" y="3782"/>
                      <a:pt x="15507" y="2732"/>
                      <a:pt x="14894" y="1850"/>
                    </a:cubicBezTo>
                    <a:cubicBezTo>
                      <a:pt x="14634" y="1469"/>
                      <a:pt x="14355" y="1088"/>
                      <a:pt x="14123" y="772"/>
                    </a:cubicBezTo>
                    <a:cubicBezTo>
                      <a:pt x="13760" y="289"/>
                      <a:pt x="13194" y="1"/>
                      <a:pt x="125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8"/>
              <p:cNvSpPr/>
              <p:nvPr/>
            </p:nvSpPr>
            <p:spPr>
              <a:xfrm>
                <a:off x="6491013" y="881089"/>
                <a:ext cx="317366" cy="193559"/>
              </a:xfrm>
              <a:custGeom>
                <a:avLst/>
                <a:gdLst/>
                <a:ahLst/>
                <a:cxnLst/>
                <a:rect l="l" t="t" r="r" b="b"/>
                <a:pathLst>
                  <a:path w="4627" h="2798" extrusionOk="0">
                    <a:moveTo>
                      <a:pt x="1310" y="1"/>
                    </a:moveTo>
                    <a:cubicBezTo>
                      <a:pt x="900" y="1"/>
                      <a:pt x="547" y="295"/>
                      <a:pt x="455" y="698"/>
                    </a:cubicBezTo>
                    <a:lnTo>
                      <a:pt x="0" y="2788"/>
                    </a:lnTo>
                    <a:lnTo>
                      <a:pt x="4627" y="2797"/>
                    </a:lnTo>
                    <a:lnTo>
                      <a:pt x="4627" y="1"/>
                    </a:lnTo>
                    <a:lnTo>
                      <a:pt x="1329" y="1"/>
                    </a:lnTo>
                    <a:cubicBezTo>
                      <a:pt x="1322" y="1"/>
                      <a:pt x="1316" y="1"/>
                      <a:pt x="1310" y="1"/>
                    </a:cubicBez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8"/>
              <p:cNvSpPr/>
              <p:nvPr/>
            </p:nvSpPr>
            <p:spPr>
              <a:xfrm>
                <a:off x="6250742" y="1214870"/>
                <a:ext cx="347340" cy="319185"/>
              </a:xfrm>
              <a:custGeom>
                <a:avLst/>
                <a:gdLst/>
                <a:ahLst/>
                <a:cxnLst/>
                <a:rect l="l" t="t" r="r" b="b"/>
                <a:pathLst>
                  <a:path w="5064" h="4614" extrusionOk="0">
                    <a:moveTo>
                      <a:pt x="2532" y="0"/>
                    </a:moveTo>
                    <a:cubicBezTo>
                      <a:pt x="1942" y="0"/>
                      <a:pt x="1352" y="226"/>
                      <a:pt x="902" y="676"/>
                    </a:cubicBezTo>
                    <a:cubicBezTo>
                      <a:pt x="0" y="1577"/>
                      <a:pt x="0" y="3036"/>
                      <a:pt x="902" y="3937"/>
                    </a:cubicBezTo>
                    <a:cubicBezTo>
                      <a:pt x="1352" y="4388"/>
                      <a:pt x="1942" y="4613"/>
                      <a:pt x="2532" y="4613"/>
                    </a:cubicBezTo>
                    <a:cubicBezTo>
                      <a:pt x="3122" y="4613"/>
                      <a:pt x="3712" y="4388"/>
                      <a:pt x="4163" y="3937"/>
                    </a:cubicBezTo>
                    <a:cubicBezTo>
                      <a:pt x="5064" y="3036"/>
                      <a:pt x="5064" y="1577"/>
                      <a:pt x="4163" y="676"/>
                    </a:cubicBezTo>
                    <a:cubicBezTo>
                      <a:pt x="3712" y="226"/>
                      <a:pt x="3122" y="0"/>
                      <a:pt x="2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8"/>
              <p:cNvSpPr/>
              <p:nvPr/>
            </p:nvSpPr>
            <p:spPr>
              <a:xfrm>
                <a:off x="6337371" y="1293318"/>
                <a:ext cx="173464" cy="162221"/>
              </a:xfrm>
              <a:custGeom>
                <a:avLst/>
                <a:gdLst/>
                <a:ahLst/>
                <a:cxnLst/>
                <a:rect l="l" t="t" r="r" b="b"/>
                <a:pathLst>
                  <a:path w="2529" h="2345" extrusionOk="0">
                    <a:moveTo>
                      <a:pt x="1270" y="1"/>
                    </a:moveTo>
                    <a:cubicBezTo>
                      <a:pt x="703" y="1"/>
                      <a:pt x="204" y="405"/>
                      <a:pt x="112" y="982"/>
                    </a:cubicBezTo>
                    <a:cubicBezTo>
                      <a:pt x="1" y="1614"/>
                      <a:pt x="438" y="2218"/>
                      <a:pt x="1069" y="2329"/>
                    </a:cubicBezTo>
                    <a:cubicBezTo>
                      <a:pt x="1133" y="2340"/>
                      <a:pt x="1197" y="2344"/>
                      <a:pt x="1259" y="2344"/>
                    </a:cubicBezTo>
                    <a:cubicBezTo>
                      <a:pt x="1826" y="2344"/>
                      <a:pt x="2325" y="1940"/>
                      <a:pt x="2417" y="1363"/>
                    </a:cubicBezTo>
                    <a:cubicBezTo>
                      <a:pt x="2528" y="722"/>
                      <a:pt x="2091" y="118"/>
                      <a:pt x="1460" y="16"/>
                    </a:cubicBezTo>
                    <a:cubicBezTo>
                      <a:pt x="1396" y="6"/>
                      <a:pt x="1333" y="1"/>
                      <a:pt x="12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8"/>
              <p:cNvSpPr/>
              <p:nvPr/>
            </p:nvSpPr>
            <p:spPr>
              <a:xfrm>
                <a:off x="6391557" y="1349628"/>
                <a:ext cx="57410" cy="49739"/>
              </a:xfrm>
              <a:custGeom>
                <a:avLst/>
                <a:gdLst/>
                <a:ahLst/>
                <a:cxnLst/>
                <a:rect l="l" t="t" r="r" b="b"/>
                <a:pathLst>
                  <a:path w="837" h="719" extrusionOk="0">
                    <a:moveTo>
                      <a:pt x="484" y="1"/>
                    </a:moveTo>
                    <a:cubicBezTo>
                      <a:pt x="168" y="1"/>
                      <a:pt x="1" y="382"/>
                      <a:pt x="233" y="614"/>
                    </a:cubicBezTo>
                    <a:cubicBezTo>
                      <a:pt x="305" y="686"/>
                      <a:pt x="394" y="718"/>
                      <a:pt x="481" y="718"/>
                    </a:cubicBezTo>
                    <a:cubicBezTo>
                      <a:pt x="662" y="718"/>
                      <a:pt x="837" y="577"/>
                      <a:pt x="837" y="363"/>
                    </a:cubicBezTo>
                    <a:cubicBezTo>
                      <a:pt x="837" y="159"/>
                      <a:pt x="679" y="1"/>
                      <a:pt x="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8"/>
              <p:cNvSpPr/>
              <p:nvPr/>
            </p:nvSpPr>
            <p:spPr>
              <a:xfrm>
                <a:off x="6145594" y="1167761"/>
                <a:ext cx="38959" cy="98440"/>
              </a:xfrm>
              <a:custGeom>
                <a:avLst/>
                <a:gdLst/>
                <a:ahLst/>
                <a:cxnLst/>
                <a:rect l="l" t="t" r="r" b="b"/>
                <a:pathLst>
                  <a:path w="568" h="1423" extrusionOk="0">
                    <a:moveTo>
                      <a:pt x="279" y="1"/>
                    </a:moveTo>
                    <a:cubicBezTo>
                      <a:pt x="130" y="1"/>
                      <a:pt x="0" y="131"/>
                      <a:pt x="0" y="289"/>
                    </a:cubicBezTo>
                    <a:lnTo>
                      <a:pt x="0" y="1143"/>
                    </a:lnTo>
                    <a:cubicBezTo>
                      <a:pt x="0" y="1292"/>
                      <a:pt x="130" y="1422"/>
                      <a:pt x="279" y="1422"/>
                    </a:cubicBezTo>
                    <a:cubicBezTo>
                      <a:pt x="437" y="1422"/>
                      <a:pt x="567" y="1292"/>
                      <a:pt x="567" y="1143"/>
                    </a:cubicBezTo>
                    <a:lnTo>
                      <a:pt x="567" y="289"/>
                    </a:lnTo>
                    <a:cubicBezTo>
                      <a:pt x="567" y="131"/>
                      <a:pt x="437" y="1"/>
                      <a:pt x="2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8"/>
              <p:cNvSpPr/>
              <p:nvPr/>
            </p:nvSpPr>
            <p:spPr>
              <a:xfrm>
                <a:off x="6102245" y="1335516"/>
                <a:ext cx="148566" cy="108055"/>
              </a:xfrm>
              <a:custGeom>
                <a:avLst/>
                <a:gdLst/>
                <a:ahLst/>
                <a:cxnLst/>
                <a:rect l="l" t="t" r="r" b="b"/>
                <a:pathLst>
                  <a:path w="2166" h="1562" extrusionOk="0">
                    <a:moveTo>
                      <a:pt x="354" y="1"/>
                    </a:moveTo>
                    <a:cubicBezTo>
                      <a:pt x="159" y="1"/>
                      <a:pt x="1" y="158"/>
                      <a:pt x="1" y="354"/>
                    </a:cubicBezTo>
                    <a:lnTo>
                      <a:pt x="1" y="595"/>
                    </a:lnTo>
                    <a:cubicBezTo>
                      <a:pt x="1" y="1125"/>
                      <a:pt x="428" y="1561"/>
                      <a:pt x="967" y="1561"/>
                    </a:cubicBezTo>
                    <a:lnTo>
                      <a:pt x="2165" y="1561"/>
                    </a:lnTo>
                    <a:lnTo>
                      <a:pt x="2165" y="354"/>
                    </a:lnTo>
                    <a:cubicBezTo>
                      <a:pt x="2165" y="158"/>
                      <a:pt x="2007" y="1"/>
                      <a:pt x="18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8"/>
              <p:cNvSpPr/>
              <p:nvPr/>
            </p:nvSpPr>
            <p:spPr>
              <a:xfrm>
                <a:off x="7141658" y="1334893"/>
                <a:ext cx="149183" cy="108678"/>
              </a:xfrm>
              <a:custGeom>
                <a:avLst/>
                <a:gdLst/>
                <a:ahLst/>
                <a:cxnLst/>
                <a:rect l="l" t="t" r="r" b="b"/>
                <a:pathLst>
                  <a:path w="2175" h="1571" extrusionOk="0">
                    <a:moveTo>
                      <a:pt x="353" y="0"/>
                    </a:moveTo>
                    <a:cubicBezTo>
                      <a:pt x="158" y="0"/>
                      <a:pt x="0" y="167"/>
                      <a:pt x="0" y="363"/>
                    </a:cubicBezTo>
                    <a:lnTo>
                      <a:pt x="0" y="1570"/>
                    </a:lnTo>
                    <a:lnTo>
                      <a:pt x="1199" y="1570"/>
                    </a:lnTo>
                    <a:cubicBezTo>
                      <a:pt x="1737" y="1570"/>
                      <a:pt x="2174" y="1134"/>
                      <a:pt x="2174" y="595"/>
                    </a:cubicBezTo>
                    <a:lnTo>
                      <a:pt x="2174" y="363"/>
                    </a:lnTo>
                    <a:cubicBezTo>
                      <a:pt x="2174" y="167"/>
                      <a:pt x="2016" y="0"/>
                      <a:pt x="18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8"/>
              <p:cNvSpPr/>
              <p:nvPr/>
            </p:nvSpPr>
            <p:spPr>
              <a:xfrm>
                <a:off x="7147351" y="1164578"/>
                <a:ext cx="67012" cy="110615"/>
              </a:xfrm>
              <a:custGeom>
                <a:avLst/>
                <a:gdLst/>
                <a:ahLst/>
                <a:cxnLst/>
                <a:rect l="l" t="t" r="r" b="b"/>
                <a:pathLst>
                  <a:path w="977" h="1599" extrusionOk="0">
                    <a:moveTo>
                      <a:pt x="1" y="0"/>
                    </a:moveTo>
                    <a:lnTo>
                      <a:pt x="1" y="1598"/>
                    </a:lnTo>
                    <a:lnTo>
                      <a:pt x="976" y="1598"/>
                    </a:lnTo>
                    <a:lnTo>
                      <a:pt x="9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8"/>
              <p:cNvSpPr/>
              <p:nvPr/>
            </p:nvSpPr>
            <p:spPr>
              <a:xfrm>
                <a:off x="7147351" y="1164578"/>
                <a:ext cx="67012" cy="32859"/>
              </a:xfrm>
              <a:custGeom>
                <a:avLst/>
                <a:gdLst/>
                <a:ahLst/>
                <a:cxnLst/>
                <a:rect l="l" t="t" r="r" b="b"/>
                <a:pathLst>
                  <a:path w="977" h="475" extrusionOk="0">
                    <a:moveTo>
                      <a:pt x="1" y="0"/>
                    </a:moveTo>
                    <a:lnTo>
                      <a:pt x="1" y="474"/>
                    </a:lnTo>
                    <a:lnTo>
                      <a:pt x="976" y="474"/>
                    </a:lnTo>
                    <a:lnTo>
                      <a:pt x="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8"/>
              <p:cNvSpPr/>
              <p:nvPr/>
            </p:nvSpPr>
            <p:spPr>
              <a:xfrm>
                <a:off x="6731215" y="1100313"/>
                <a:ext cx="77850" cy="37287"/>
              </a:xfrm>
              <a:custGeom>
                <a:avLst/>
                <a:gdLst/>
                <a:ahLst/>
                <a:cxnLst/>
                <a:rect l="l" t="t" r="r" b="b"/>
                <a:pathLst>
                  <a:path w="1135" h="539" extrusionOk="0">
                    <a:moveTo>
                      <a:pt x="1" y="0"/>
                    </a:moveTo>
                    <a:lnTo>
                      <a:pt x="1" y="539"/>
                    </a:lnTo>
                    <a:lnTo>
                      <a:pt x="1134" y="539"/>
                    </a:lnTo>
                    <a:lnTo>
                      <a:pt x="1134"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8"/>
              <p:cNvSpPr/>
              <p:nvPr/>
            </p:nvSpPr>
            <p:spPr>
              <a:xfrm>
                <a:off x="6852276" y="879844"/>
                <a:ext cx="287529" cy="194181"/>
              </a:xfrm>
              <a:custGeom>
                <a:avLst/>
                <a:gdLst/>
                <a:ahLst/>
                <a:cxnLst/>
                <a:rect l="l" t="t" r="r" b="b"/>
                <a:pathLst>
                  <a:path w="4192" h="2807" extrusionOk="0">
                    <a:moveTo>
                      <a:pt x="1" y="0"/>
                    </a:moveTo>
                    <a:lnTo>
                      <a:pt x="1" y="2806"/>
                    </a:lnTo>
                    <a:lnTo>
                      <a:pt x="4191" y="2806"/>
                    </a:lnTo>
                    <a:lnTo>
                      <a:pt x="3058" y="679"/>
                    </a:lnTo>
                    <a:cubicBezTo>
                      <a:pt x="2835" y="261"/>
                      <a:pt x="2407" y="0"/>
                      <a:pt x="1933" y="0"/>
                    </a:cubicBez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8"/>
              <p:cNvSpPr/>
              <p:nvPr/>
            </p:nvSpPr>
            <p:spPr>
              <a:xfrm>
                <a:off x="6800697" y="1215009"/>
                <a:ext cx="347340" cy="318908"/>
              </a:xfrm>
              <a:custGeom>
                <a:avLst/>
                <a:gdLst/>
                <a:ahLst/>
                <a:cxnLst/>
                <a:rect l="l" t="t" r="r" b="b"/>
                <a:pathLst>
                  <a:path w="5064" h="4610" extrusionOk="0">
                    <a:moveTo>
                      <a:pt x="2539" y="0"/>
                    </a:moveTo>
                    <a:cubicBezTo>
                      <a:pt x="1495" y="0"/>
                      <a:pt x="545" y="711"/>
                      <a:pt x="298" y="1770"/>
                    </a:cubicBezTo>
                    <a:cubicBezTo>
                      <a:pt x="0" y="3015"/>
                      <a:pt x="762" y="4251"/>
                      <a:pt x="2007" y="4548"/>
                    </a:cubicBezTo>
                    <a:cubicBezTo>
                      <a:pt x="2184" y="4589"/>
                      <a:pt x="2360" y="4609"/>
                      <a:pt x="2534" y="4609"/>
                    </a:cubicBezTo>
                    <a:cubicBezTo>
                      <a:pt x="3577" y="4609"/>
                      <a:pt x="4521" y="3898"/>
                      <a:pt x="4776" y="2839"/>
                    </a:cubicBezTo>
                    <a:cubicBezTo>
                      <a:pt x="5064" y="1603"/>
                      <a:pt x="4302" y="358"/>
                      <a:pt x="3066" y="61"/>
                    </a:cubicBezTo>
                    <a:cubicBezTo>
                      <a:pt x="2890" y="20"/>
                      <a:pt x="2713" y="0"/>
                      <a:pt x="2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8"/>
              <p:cNvSpPr/>
              <p:nvPr/>
            </p:nvSpPr>
            <p:spPr>
              <a:xfrm>
                <a:off x="6887326" y="1293318"/>
                <a:ext cx="172778" cy="162221"/>
              </a:xfrm>
              <a:custGeom>
                <a:avLst/>
                <a:gdLst/>
                <a:ahLst/>
                <a:cxnLst/>
                <a:rect l="l" t="t" r="r" b="b"/>
                <a:pathLst>
                  <a:path w="2519" h="2345" extrusionOk="0">
                    <a:moveTo>
                      <a:pt x="1263" y="1"/>
                    </a:moveTo>
                    <a:cubicBezTo>
                      <a:pt x="703" y="1"/>
                      <a:pt x="204" y="405"/>
                      <a:pt x="103" y="982"/>
                    </a:cubicBezTo>
                    <a:cubicBezTo>
                      <a:pt x="1" y="1614"/>
                      <a:pt x="438" y="2218"/>
                      <a:pt x="1069" y="2329"/>
                    </a:cubicBezTo>
                    <a:cubicBezTo>
                      <a:pt x="1133" y="2340"/>
                      <a:pt x="1197" y="2344"/>
                      <a:pt x="1259" y="2344"/>
                    </a:cubicBezTo>
                    <a:cubicBezTo>
                      <a:pt x="1826" y="2344"/>
                      <a:pt x="2325" y="1940"/>
                      <a:pt x="2417" y="1363"/>
                    </a:cubicBezTo>
                    <a:cubicBezTo>
                      <a:pt x="2519" y="722"/>
                      <a:pt x="2091" y="118"/>
                      <a:pt x="1450" y="16"/>
                    </a:cubicBezTo>
                    <a:cubicBezTo>
                      <a:pt x="1388" y="6"/>
                      <a:pt x="1325" y="1"/>
                      <a:pt x="1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8"/>
              <p:cNvSpPr/>
              <p:nvPr/>
            </p:nvSpPr>
            <p:spPr>
              <a:xfrm>
                <a:off x="6941512" y="1349628"/>
                <a:ext cx="56793" cy="49739"/>
              </a:xfrm>
              <a:custGeom>
                <a:avLst/>
                <a:gdLst/>
                <a:ahLst/>
                <a:cxnLst/>
                <a:rect l="l" t="t" r="r" b="b"/>
                <a:pathLst>
                  <a:path w="828" h="719" extrusionOk="0">
                    <a:moveTo>
                      <a:pt x="475" y="1"/>
                    </a:moveTo>
                    <a:cubicBezTo>
                      <a:pt x="159" y="1"/>
                      <a:pt x="1" y="382"/>
                      <a:pt x="224" y="614"/>
                    </a:cubicBezTo>
                    <a:cubicBezTo>
                      <a:pt x="296" y="686"/>
                      <a:pt x="384" y="718"/>
                      <a:pt x="471" y="718"/>
                    </a:cubicBezTo>
                    <a:cubicBezTo>
                      <a:pt x="653" y="718"/>
                      <a:pt x="828" y="577"/>
                      <a:pt x="828" y="363"/>
                    </a:cubicBezTo>
                    <a:cubicBezTo>
                      <a:pt x="828" y="159"/>
                      <a:pt x="67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8"/>
              <p:cNvSpPr/>
              <p:nvPr/>
            </p:nvSpPr>
            <p:spPr>
              <a:xfrm>
                <a:off x="6102245" y="1335205"/>
                <a:ext cx="148566" cy="108055"/>
              </a:xfrm>
              <a:custGeom>
                <a:avLst/>
                <a:gdLst/>
                <a:ahLst/>
                <a:cxnLst/>
                <a:rect l="l" t="t" r="r" b="b"/>
                <a:pathLst>
                  <a:path w="2166" h="1562" extrusionOk="0">
                    <a:moveTo>
                      <a:pt x="354" y="1"/>
                    </a:moveTo>
                    <a:cubicBezTo>
                      <a:pt x="159" y="1"/>
                      <a:pt x="1" y="158"/>
                      <a:pt x="1" y="354"/>
                    </a:cubicBezTo>
                    <a:lnTo>
                      <a:pt x="1" y="595"/>
                    </a:lnTo>
                    <a:cubicBezTo>
                      <a:pt x="1" y="1125"/>
                      <a:pt x="428" y="1561"/>
                      <a:pt x="967" y="1561"/>
                    </a:cubicBezTo>
                    <a:lnTo>
                      <a:pt x="2165" y="1561"/>
                    </a:lnTo>
                    <a:lnTo>
                      <a:pt x="2165" y="354"/>
                    </a:lnTo>
                    <a:cubicBezTo>
                      <a:pt x="2165" y="158"/>
                      <a:pt x="2007" y="1"/>
                      <a:pt x="1812" y="1"/>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8"/>
              <p:cNvSpPr/>
              <p:nvPr/>
            </p:nvSpPr>
            <p:spPr>
              <a:xfrm>
                <a:off x="7141658" y="1335205"/>
                <a:ext cx="149183" cy="108678"/>
              </a:xfrm>
              <a:custGeom>
                <a:avLst/>
                <a:gdLst/>
                <a:ahLst/>
                <a:cxnLst/>
                <a:rect l="l" t="t" r="r" b="b"/>
                <a:pathLst>
                  <a:path w="2175" h="1571" extrusionOk="0">
                    <a:moveTo>
                      <a:pt x="353" y="0"/>
                    </a:moveTo>
                    <a:cubicBezTo>
                      <a:pt x="158" y="0"/>
                      <a:pt x="0" y="167"/>
                      <a:pt x="0" y="363"/>
                    </a:cubicBezTo>
                    <a:lnTo>
                      <a:pt x="0" y="1570"/>
                    </a:lnTo>
                    <a:lnTo>
                      <a:pt x="1199" y="1570"/>
                    </a:lnTo>
                    <a:cubicBezTo>
                      <a:pt x="1737" y="1570"/>
                      <a:pt x="2174" y="1134"/>
                      <a:pt x="2174" y="595"/>
                    </a:cubicBezTo>
                    <a:lnTo>
                      <a:pt x="2174" y="363"/>
                    </a:lnTo>
                    <a:cubicBezTo>
                      <a:pt x="2174" y="167"/>
                      <a:pt x="2016" y="0"/>
                      <a:pt x="1821"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392" name="Google Shape;392;p38"/>
          <p:cNvCxnSpPr/>
          <p:nvPr/>
        </p:nvCxnSpPr>
        <p:spPr>
          <a:xfrm>
            <a:off x="4461070" y="4012893"/>
            <a:ext cx="1188600" cy="0"/>
          </a:xfrm>
          <a:prstGeom prst="straightConnector1">
            <a:avLst/>
          </a:prstGeom>
          <a:noFill/>
          <a:ln w="38100" cap="rnd" cmpd="sng">
            <a:solidFill>
              <a:schemeClr val="accent3"/>
            </a:solidFill>
            <a:prstDash val="dash"/>
            <a:round/>
            <a:headEnd type="none" w="med" len="med"/>
            <a:tailEnd type="none" w="med" len="med"/>
          </a:ln>
        </p:spPr>
      </p:cxnSp>
      <p:pic>
        <p:nvPicPr>
          <p:cNvPr id="3" name="Imagen 2">
            <a:extLst>
              <a:ext uri="{FF2B5EF4-FFF2-40B4-BE49-F238E27FC236}">
                <a16:creationId xmlns:a16="http://schemas.microsoft.com/office/drawing/2014/main" id="{9EB252B3-9F4E-E0F8-34FD-EF1EE1090812}"/>
              </a:ext>
            </a:extLst>
          </p:cNvPr>
          <p:cNvPicPr>
            <a:picLocks noChangeAspect="1"/>
          </p:cNvPicPr>
          <p:nvPr/>
        </p:nvPicPr>
        <p:blipFill>
          <a:blip r:embed="rId3"/>
          <a:stretch>
            <a:fillRect/>
          </a:stretch>
        </p:blipFill>
        <p:spPr>
          <a:xfrm>
            <a:off x="3831499" y="4216502"/>
            <a:ext cx="1481001" cy="4443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grpSp>
        <p:nvGrpSpPr>
          <p:cNvPr id="426" name="Google Shape;426;p40"/>
          <p:cNvGrpSpPr/>
          <p:nvPr/>
        </p:nvGrpSpPr>
        <p:grpSpPr>
          <a:xfrm>
            <a:off x="7220677" y="1145299"/>
            <a:ext cx="1210097" cy="1193308"/>
            <a:chOff x="7220677" y="1023549"/>
            <a:chExt cx="1210097" cy="1193308"/>
          </a:xfrm>
        </p:grpSpPr>
        <p:sp>
          <p:nvSpPr>
            <p:cNvPr id="427" name="Google Shape;427;p40"/>
            <p:cNvSpPr/>
            <p:nvPr/>
          </p:nvSpPr>
          <p:spPr>
            <a:xfrm>
              <a:off x="7574065" y="1023549"/>
              <a:ext cx="173727" cy="179570"/>
            </a:xfrm>
            <a:custGeom>
              <a:avLst/>
              <a:gdLst/>
              <a:ahLst/>
              <a:cxnLst/>
              <a:rect l="l" t="t" r="r" b="b"/>
              <a:pathLst>
                <a:path w="3485" h="3476" extrusionOk="0">
                  <a:moveTo>
                    <a:pt x="1413" y="1"/>
                  </a:moveTo>
                  <a:cubicBezTo>
                    <a:pt x="1339" y="1"/>
                    <a:pt x="1283" y="57"/>
                    <a:pt x="1283" y="122"/>
                  </a:cubicBezTo>
                  <a:lnTo>
                    <a:pt x="1283" y="317"/>
                  </a:lnTo>
                  <a:cubicBezTo>
                    <a:pt x="1283" y="393"/>
                    <a:pt x="1217" y="444"/>
                    <a:pt x="1152" y="444"/>
                  </a:cubicBezTo>
                  <a:cubicBezTo>
                    <a:pt x="1122" y="444"/>
                    <a:pt x="1093" y="433"/>
                    <a:pt x="1069" y="410"/>
                  </a:cubicBezTo>
                  <a:lnTo>
                    <a:pt x="930" y="270"/>
                  </a:lnTo>
                  <a:cubicBezTo>
                    <a:pt x="902" y="243"/>
                    <a:pt x="867" y="229"/>
                    <a:pt x="833" y="229"/>
                  </a:cubicBezTo>
                  <a:cubicBezTo>
                    <a:pt x="800" y="229"/>
                    <a:pt x="767" y="243"/>
                    <a:pt x="744" y="270"/>
                  </a:cubicBezTo>
                  <a:lnTo>
                    <a:pt x="279" y="735"/>
                  </a:lnTo>
                  <a:cubicBezTo>
                    <a:pt x="233" y="781"/>
                    <a:pt x="233" y="865"/>
                    <a:pt x="279" y="911"/>
                  </a:cubicBezTo>
                  <a:lnTo>
                    <a:pt x="419" y="1051"/>
                  </a:lnTo>
                  <a:cubicBezTo>
                    <a:pt x="502" y="1134"/>
                    <a:pt x="447" y="1274"/>
                    <a:pt x="326" y="1274"/>
                  </a:cubicBezTo>
                  <a:lnTo>
                    <a:pt x="131" y="1274"/>
                  </a:lnTo>
                  <a:cubicBezTo>
                    <a:pt x="56" y="1274"/>
                    <a:pt x="1" y="1330"/>
                    <a:pt x="1" y="1404"/>
                  </a:cubicBezTo>
                  <a:lnTo>
                    <a:pt x="1" y="2064"/>
                  </a:lnTo>
                  <a:cubicBezTo>
                    <a:pt x="1" y="2129"/>
                    <a:pt x="56" y="2194"/>
                    <a:pt x="131" y="2194"/>
                  </a:cubicBezTo>
                  <a:lnTo>
                    <a:pt x="326" y="2194"/>
                  </a:lnTo>
                  <a:cubicBezTo>
                    <a:pt x="447" y="2194"/>
                    <a:pt x="502" y="2324"/>
                    <a:pt x="419" y="2407"/>
                  </a:cubicBezTo>
                  <a:lnTo>
                    <a:pt x="279" y="2547"/>
                  </a:lnTo>
                  <a:cubicBezTo>
                    <a:pt x="233" y="2602"/>
                    <a:pt x="233" y="2677"/>
                    <a:pt x="279" y="2732"/>
                  </a:cubicBezTo>
                  <a:lnTo>
                    <a:pt x="744" y="3197"/>
                  </a:lnTo>
                  <a:cubicBezTo>
                    <a:pt x="767" y="3220"/>
                    <a:pt x="800" y="3232"/>
                    <a:pt x="833" y="3232"/>
                  </a:cubicBezTo>
                  <a:cubicBezTo>
                    <a:pt x="867" y="3232"/>
                    <a:pt x="902" y="3220"/>
                    <a:pt x="930" y="3197"/>
                  </a:cubicBezTo>
                  <a:lnTo>
                    <a:pt x="1069" y="3058"/>
                  </a:lnTo>
                  <a:cubicBezTo>
                    <a:pt x="1094" y="3030"/>
                    <a:pt x="1125" y="3018"/>
                    <a:pt x="1156" y="3018"/>
                  </a:cubicBezTo>
                  <a:cubicBezTo>
                    <a:pt x="1220" y="3018"/>
                    <a:pt x="1283" y="3069"/>
                    <a:pt x="1283" y="3151"/>
                  </a:cubicBezTo>
                  <a:lnTo>
                    <a:pt x="1283" y="3346"/>
                  </a:lnTo>
                  <a:cubicBezTo>
                    <a:pt x="1283" y="3411"/>
                    <a:pt x="1339" y="3466"/>
                    <a:pt x="1413" y="3476"/>
                  </a:cubicBezTo>
                  <a:lnTo>
                    <a:pt x="2073" y="3476"/>
                  </a:lnTo>
                  <a:cubicBezTo>
                    <a:pt x="2147" y="3476"/>
                    <a:pt x="2203" y="3411"/>
                    <a:pt x="2203" y="3346"/>
                  </a:cubicBezTo>
                  <a:lnTo>
                    <a:pt x="2203" y="3151"/>
                  </a:lnTo>
                  <a:cubicBezTo>
                    <a:pt x="2203" y="3069"/>
                    <a:pt x="2265" y="3018"/>
                    <a:pt x="2329" y="3018"/>
                  </a:cubicBezTo>
                  <a:cubicBezTo>
                    <a:pt x="2360" y="3018"/>
                    <a:pt x="2392" y="3030"/>
                    <a:pt x="2416" y="3058"/>
                  </a:cubicBezTo>
                  <a:lnTo>
                    <a:pt x="2556" y="3197"/>
                  </a:lnTo>
                  <a:cubicBezTo>
                    <a:pt x="2584" y="3220"/>
                    <a:pt x="2616" y="3232"/>
                    <a:pt x="2649" y="3232"/>
                  </a:cubicBezTo>
                  <a:cubicBezTo>
                    <a:pt x="2681" y="3232"/>
                    <a:pt x="2714" y="3220"/>
                    <a:pt x="2742" y="3197"/>
                  </a:cubicBezTo>
                  <a:lnTo>
                    <a:pt x="3206" y="2732"/>
                  </a:lnTo>
                  <a:cubicBezTo>
                    <a:pt x="3253" y="2677"/>
                    <a:pt x="3253" y="2602"/>
                    <a:pt x="3206" y="2547"/>
                  </a:cubicBezTo>
                  <a:lnTo>
                    <a:pt x="3067" y="2407"/>
                  </a:lnTo>
                  <a:cubicBezTo>
                    <a:pt x="2983" y="2324"/>
                    <a:pt x="3039" y="2194"/>
                    <a:pt x="3160" y="2194"/>
                  </a:cubicBezTo>
                  <a:lnTo>
                    <a:pt x="3355" y="2194"/>
                  </a:lnTo>
                  <a:cubicBezTo>
                    <a:pt x="3420" y="2194"/>
                    <a:pt x="3485" y="2129"/>
                    <a:pt x="3485" y="2064"/>
                  </a:cubicBezTo>
                  <a:lnTo>
                    <a:pt x="3485" y="1404"/>
                  </a:lnTo>
                  <a:cubicBezTo>
                    <a:pt x="3476" y="1335"/>
                    <a:pt x="3428" y="1282"/>
                    <a:pt x="3369" y="1282"/>
                  </a:cubicBezTo>
                  <a:cubicBezTo>
                    <a:pt x="3364" y="1282"/>
                    <a:pt x="3360" y="1282"/>
                    <a:pt x="3355" y="1283"/>
                  </a:cubicBezTo>
                  <a:lnTo>
                    <a:pt x="3160" y="1283"/>
                  </a:lnTo>
                  <a:cubicBezTo>
                    <a:pt x="3039" y="1274"/>
                    <a:pt x="2983" y="1144"/>
                    <a:pt x="3067" y="1060"/>
                  </a:cubicBezTo>
                  <a:lnTo>
                    <a:pt x="3206" y="921"/>
                  </a:lnTo>
                  <a:cubicBezTo>
                    <a:pt x="3253" y="865"/>
                    <a:pt x="3253" y="791"/>
                    <a:pt x="3206" y="735"/>
                  </a:cubicBezTo>
                  <a:lnTo>
                    <a:pt x="2742" y="270"/>
                  </a:lnTo>
                  <a:cubicBezTo>
                    <a:pt x="2714" y="247"/>
                    <a:pt x="2681" y="236"/>
                    <a:pt x="2649" y="236"/>
                  </a:cubicBezTo>
                  <a:cubicBezTo>
                    <a:pt x="2616" y="236"/>
                    <a:pt x="2584" y="247"/>
                    <a:pt x="2556" y="270"/>
                  </a:cubicBezTo>
                  <a:lnTo>
                    <a:pt x="2416" y="410"/>
                  </a:lnTo>
                  <a:cubicBezTo>
                    <a:pt x="2392" y="438"/>
                    <a:pt x="2360" y="450"/>
                    <a:pt x="2328" y="450"/>
                  </a:cubicBezTo>
                  <a:cubicBezTo>
                    <a:pt x="2265" y="450"/>
                    <a:pt x="2203" y="400"/>
                    <a:pt x="2203" y="326"/>
                  </a:cubicBezTo>
                  <a:lnTo>
                    <a:pt x="2203" y="122"/>
                  </a:lnTo>
                  <a:cubicBezTo>
                    <a:pt x="2203" y="57"/>
                    <a:pt x="2147" y="1"/>
                    <a:pt x="2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0"/>
            <p:cNvSpPr/>
            <p:nvPr/>
          </p:nvSpPr>
          <p:spPr>
            <a:xfrm>
              <a:off x="8257495" y="2037286"/>
              <a:ext cx="173279" cy="179570"/>
            </a:xfrm>
            <a:custGeom>
              <a:avLst/>
              <a:gdLst/>
              <a:ahLst/>
              <a:cxnLst/>
              <a:rect l="l" t="t" r="r" b="b"/>
              <a:pathLst>
                <a:path w="3476" h="3476" extrusionOk="0">
                  <a:moveTo>
                    <a:pt x="1738" y="1"/>
                  </a:moveTo>
                  <a:cubicBezTo>
                    <a:pt x="1487" y="1"/>
                    <a:pt x="1283" y="205"/>
                    <a:pt x="1283" y="456"/>
                  </a:cubicBezTo>
                  <a:lnTo>
                    <a:pt x="1283" y="1051"/>
                  </a:lnTo>
                  <a:cubicBezTo>
                    <a:pt x="1283" y="1172"/>
                    <a:pt x="1171" y="1283"/>
                    <a:pt x="1050" y="1283"/>
                  </a:cubicBezTo>
                  <a:lnTo>
                    <a:pt x="456" y="1283"/>
                  </a:lnTo>
                  <a:cubicBezTo>
                    <a:pt x="205" y="1283"/>
                    <a:pt x="1" y="1487"/>
                    <a:pt x="1" y="1738"/>
                  </a:cubicBezTo>
                  <a:cubicBezTo>
                    <a:pt x="1" y="1989"/>
                    <a:pt x="205" y="2194"/>
                    <a:pt x="456" y="2194"/>
                  </a:cubicBezTo>
                  <a:lnTo>
                    <a:pt x="1050" y="2194"/>
                  </a:lnTo>
                  <a:cubicBezTo>
                    <a:pt x="1171" y="2194"/>
                    <a:pt x="1283" y="2296"/>
                    <a:pt x="1283" y="2426"/>
                  </a:cubicBezTo>
                  <a:lnTo>
                    <a:pt x="1283" y="3020"/>
                  </a:lnTo>
                  <a:cubicBezTo>
                    <a:pt x="1283" y="3271"/>
                    <a:pt x="1487" y="3476"/>
                    <a:pt x="1738" y="3476"/>
                  </a:cubicBezTo>
                  <a:cubicBezTo>
                    <a:pt x="1989" y="3476"/>
                    <a:pt x="2193" y="3271"/>
                    <a:pt x="2193" y="3020"/>
                  </a:cubicBezTo>
                  <a:lnTo>
                    <a:pt x="2193" y="2426"/>
                  </a:lnTo>
                  <a:cubicBezTo>
                    <a:pt x="2193" y="2296"/>
                    <a:pt x="2295" y="2194"/>
                    <a:pt x="2426" y="2194"/>
                  </a:cubicBezTo>
                  <a:lnTo>
                    <a:pt x="3020" y="2194"/>
                  </a:lnTo>
                  <a:cubicBezTo>
                    <a:pt x="3271" y="2194"/>
                    <a:pt x="3475" y="1989"/>
                    <a:pt x="3475" y="1738"/>
                  </a:cubicBezTo>
                  <a:cubicBezTo>
                    <a:pt x="3475" y="1487"/>
                    <a:pt x="3271" y="1283"/>
                    <a:pt x="3020" y="1283"/>
                  </a:cubicBezTo>
                  <a:lnTo>
                    <a:pt x="2426" y="1283"/>
                  </a:lnTo>
                  <a:cubicBezTo>
                    <a:pt x="2295" y="1283"/>
                    <a:pt x="2193" y="1172"/>
                    <a:pt x="2193" y="1051"/>
                  </a:cubicBezTo>
                  <a:lnTo>
                    <a:pt x="2193" y="456"/>
                  </a:lnTo>
                  <a:cubicBezTo>
                    <a:pt x="2193" y="205"/>
                    <a:pt x="1989" y="1"/>
                    <a:pt x="17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0"/>
            <p:cNvSpPr/>
            <p:nvPr/>
          </p:nvSpPr>
          <p:spPr>
            <a:xfrm rot="1800110">
              <a:off x="7252881" y="1239726"/>
              <a:ext cx="191333" cy="180090"/>
            </a:xfrm>
            <a:custGeom>
              <a:avLst/>
              <a:gdLst/>
              <a:ahLst/>
              <a:cxnLst/>
              <a:rect l="l" t="t" r="r" b="b"/>
              <a:pathLst>
                <a:path w="3838" h="3486" extrusionOk="0">
                  <a:moveTo>
                    <a:pt x="1915" y="1"/>
                  </a:moveTo>
                  <a:cubicBezTo>
                    <a:pt x="1805" y="1"/>
                    <a:pt x="1696" y="63"/>
                    <a:pt x="1655" y="189"/>
                  </a:cubicBezTo>
                  <a:lnTo>
                    <a:pt x="1413" y="932"/>
                  </a:lnTo>
                  <a:cubicBezTo>
                    <a:pt x="1376" y="1044"/>
                    <a:pt x="1274" y="1118"/>
                    <a:pt x="1153" y="1118"/>
                  </a:cubicBezTo>
                  <a:lnTo>
                    <a:pt x="372" y="1118"/>
                  </a:lnTo>
                  <a:cubicBezTo>
                    <a:pt x="112" y="1118"/>
                    <a:pt x="1" y="1462"/>
                    <a:pt x="214" y="1610"/>
                  </a:cubicBezTo>
                  <a:lnTo>
                    <a:pt x="846" y="2075"/>
                  </a:lnTo>
                  <a:cubicBezTo>
                    <a:pt x="939" y="2149"/>
                    <a:pt x="986" y="2270"/>
                    <a:pt x="948" y="2381"/>
                  </a:cubicBezTo>
                  <a:lnTo>
                    <a:pt x="707" y="3125"/>
                  </a:lnTo>
                  <a:cubicBezTo>
                    <a:pt x="643" y="3316"/>
                    <a:pt x="795" y="3485"/>
                    <a:pt x="966" y="3485"/>
                  </a:cubicBezTo>
                  <a:cubicBezTo>
                    <a:pt x="1019" y="3485"/>
                    <a:pt x="1074" y="3469"/>
                    <a:pt x="1125" y="3431"/>
                  </a:cubicBezTo>
                  <a:lnTo>
                    <a:pt x="1757" y="2967"/>
                  </a:lnTo>
                  <a:cubicBezTo>
                    <a:pt x="1803" y="2934"/>
                    <a:pt x="1859" y="2918"/>
                    <a:pt x="1916" y="2918"/>
                  </a:cubicBezTo>
                  <a:cubicBezTo>
                    <a:pt x="1973" y="2918"/>
                    <a:pt x="2031" y="2934"/>
                    <a:pt x="2082" y="2967"/>
                  </a:cubicBezTo>
                  <a:lnTo>
                    <a:pt x="2714" y="3431"/>
                  </a:lnTo>
                  <a:cubicBezTo>
                    <a:pt x="2765" y="3469"/>
                    <a:pt x="2820" y="3485"/>
                    <a:pt x="2873" y="3485"/>
                  </a:cubicBezTo>
                  <a:cubicBezTo>
                    <a:pt x="3043" y="3485"/>
                    <a:pt x="3195" y="3316"/>
                    <a:pt x="3132" y="3125"/>
                  </a:cubicBezTo>
                  <a:lnTo>
                    <a:pt x="2890" y="2381"/>
                  </a:lnTo>
                  <a:cubicBezTo>
                    <a:pt x="2853" y="2270"/>
                    <a:pt x="2890" y="2149"/>
                    <a:pt x="2992" y="2075"/>
                  </a:cubicBezTo>
                  <a:lnTo>
                    <a:pt x="3624" y="1610"/>
                  </a:lnTo>
                  <a:cubicBezTo>
                    <a:pt x="3838" y="1452"/>
                    <a:pt x="3726" y="1118"/>
                    <a:pt x="3457" y="1118"/>
                  </a:cubicBezTo>
                  <a:lnTo>
                    <a:pt x="2677" y="1118"/>
                  </a:lnTo>
                  <a:cubicBezTo>
                    <a:pt x="2556" y="1118"/>
                    <a:pt x="2454" y="1044"/>
                    <a:pt x="2416" y="932"/>
                  </a:cubicBezTo>
                  <a:lnTo>
                    <a:pt x="2175" y="189"/>
                  </a:lnTo>
                  <a:cubicBezTo>
                    <a:pt x="2133" y="63"/>
                    <a:pt x="2024" y="1"/>
                    <a:pt x="19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40"/>
          <p:cNvSpPr txBox="1">
            <a:spLocks noGrp="1"/>
          </p:cNvSpPr>
          <p:nvPr>
            <p:ph type="title"/>
          </p:nvPr>
        </p:nvSpPr>
        <p:spPr>
          <a:xfrm>
            <a:off x="713225" y="539500"/>
            <a:ext cx="7717500" cy="109247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Introduccion al rol de auxiliar de transito</a:t>
            </a:r>
            <a:endParaRPr dirty="0"/>
          </a:p>
        </p:txBody>
      </p:sp>
      <p:sp>
        <p:nvSpPr>
          <p:cNvPr id="431" name="Google Shape;431;p40"/>
          <p:cNvSpPr txBox="1">
            <a:spLocks noGrp="1"/>
          </p:cNvSpPr>
          <p:nvPr>
            <p:ph type="subTitle" idx="1"/>
          </p:nvPr>
        </p:nvSpPr>
        <p:spPr>
          <a:xfrm>
            <a:off x="5711265" y="2135074"/>
            <a:ext cx="2286000" cy="1925155"/>
          </a:xfrm>
          <a:prstGeom prst="rect">
            <a:avLst/>
          </a:prstGeom>
        </p:spPr>
        <p:txBody>
          <a:bodyPr spcFirstLastPara="1" wrap="square" lIns="91425" tIns="91425" rIns="91425" bIns="91425" anchor="t" anchorCtr="0">
            <a:noAutofit/>
          </a:bodyPr>
          <a:lstStyle/>
          <a:p>
            <a:pPr marL="0" indent="0"/>
            <a:r>
              <a:rPr lang="en-US" sz="1400" dirty="0" err="1">
                <a:solidFill>
                  <a:srgbClr val="383838"/>
                </a:solidFill>
                <a:latin typeface="DM Sans" pitchFamily="34" charset="0"/>
                <a:ea typeface="DM Sans" pitchFamily="34" charset="-122"/>
                <a:cs typeface="DM Sans" pitchFamily="34" charset="-120"/>
              </a:rPr>
              <a:t>Están</a:t>
            </a:r>
            <a:r>
              <a:rPr lang="en-US" sz="1400" dirty="0">
                <a:solidFill>
                  <a:srgbClr val="383838"/>
                </a:solidFill>
                <a:latin typeface="DM Sans" pitchFamily="34" charset="0"/>
                <a:ea typeface="DM Sans" pitchFamily="34" charset="-122"/>
                <a:cs typeface="DM Sans" pitchFamily="34" charset="-120"/>
              </a:rPr>
              <a:t> </a:t>
            </a:r>
            <a:r>
              <a:rPr lang="en-US" sz="1400" dirty="0" err="1">
                <a:solidFill>
                  <a:srgbClr val="383838"/>
                </a:solidFill>
                <a:latin typeface="DM Sans" pitchFamily="34" charset="0"/>
                <a:ea typeface="DM Sans" pitchFamily="34" charset="-122"/>
                <a:cs typeface="DM Sans" pitchFamily="34" charset="-120"/>
              </a:rPr>
              <a:t>capacitados</a:t>
            </a:r>
            <a:r>
              <a:rPr lang="en-US" sz="1400" dirty="0">
                <a:solidFill>
                  <a:srgbClr val="383838"/>
                </a:solidFill>
                <a:latin typeface="DM Sans" pitchFamily="34" charset="0"/>
                <a:ea typeface="DM Sans" pitchFamily="34" charset="-122"/>
                <a:cs typeface="DM Sans" pitchFamily="34" charset="-120"/>
              </a:rPr>
              <a:t> para </a:t>
            </a:r>
            <a:r>
              <a:rPr lang="en-US" sz="1400" dirty="0" err="1">
                <a:solidFill>
                  <a:srgbClr val="383838"/>
                </a:solidFill>
                <a:latin typeface="DM Sans" pitchFamily="34" charset="0"/>
                <a:ea typeface="DM Sans" pitchFamily="34" charset="-122"/>
                <a:cs typeface="DM Sans" pitchFamily="34" charset="-120"/>
              </a:rPr>
              <a:t>atender</a:t>
            </a:r>
            <a:r>
              <a:rPr lang="en-US" sz="1400" dirty="0">
                <a:solidFill>
                  <a:srgbClr val="383838"/>
                </a:solidFill>
                <a:latin typeface="DM Sans" pitchFamily="34" charset="0"/>
                <a:ea typeface="DM Sans" pitchFamily="34" charset="-122"/>
                <a:cs typeface="DM Sans" pitchFamily="34" charset="-120"/>
              </a:rPr>
              <a:t> las </a:t>
            </a:r>
            <a:r>
              <a:rPr lang="en-US" sz="1400" dirty="0" err="1">
                <a:solidFill>
                  <a:srgbClr val="383838"/>
                </a:solidFill>
                <a:latin typeface="DM Sans" pitchFamily="34" charset="0"/>
                <a:ea typeface="DM Sans" pitchFamily="34" charset="-122"/>
                <a:cs typeface="DM Sans" pitchFamily="34" charset="-120"/>
              </a:rPr>
              <a:t>necesidades</a:t>
            </a:r>
            <a:r>
              <a:rPr lang="en-US" sz="1400" dirty="0">
                <a:solidFill>
                  <a:srgbClr val="383838"/>
                </a:solidFill>
                <a:latin typeface="DM Sans" pitchFamily="34" charset="0"/>
                <a:ea typeface="DM Sans" pitchFamily="34" charset="-122"/>
                <a:cs typeface="DM Sans" pitchFamily="34" charset="-120"/>
              </a:rPr>
              <a:t> de </a:t>
            </a:r>
            <a:r>
              <a:rPr lang="en-US" sz="1400" dirty="0" err="1">
                <a:solidFill>
                  <a:srgbClr val="383838"/>
                </a:solidFill>
                <a:latin typeface="DM Sans" pitchFamily="34" charset="0"/>
                <a:ea typeface="DM Sans" pitchFamily="34" charset="-122"/>
                <a:cs typeface="DM Sans" pitchFamily="34" charset="-120"/>
              </a:rPr>
              <a:t>los</a:t>
            </a:r>
            <a:r>
              <a:rPr lang="en-US" sz="1400" dirty="0">
                <a:solidFill>
                  <a:srgbClr val="383838"/>
                </a:solidFill>
                <a:latin typeface="DM Sans" pitchFamily="34" charset="0"/>
                <a:ea typeface="DM Sans" pitchFamily="34" charset="-122"/>
                <a:cs typeface="DM Sans" pitchFamily="34" charset="-120"/>
              </a:rPr>
              <a:t> </a:t>
            </a:r>
            <a:r>
              <a:rPr lang="en-US" sz="1400" dirty="0" err="1">
                <a:solidFill>
                  <a:srgbClr val="383838"/>
                </a:solidFill>
                <a:latin typeface="DM Sans" pitchFamily="34" charset="0"/>
                <a:ea typeface="DM Sans" pitchFamily="34" charset="-122"/>
                <a:cs typeface="DM Sans" pitchFamily="34" charset="-120"/>
              </a:rPr>
              <a:t>conductores</a:t>
            </a:r>
            <a:r>
              <a:rPr lang="en-US" sz="1400" dirty="0">
                <a:solidFill>
                  <a:srgbClr val="383838"/>
                </a:solidFill>
                <a:latin typeface="DM Sans" pitchFamily="34" charset="0"/>
                <a:ea typeface="DM Sans" pitchFamily="34" charset="-122"/>
                <a:cs typeface="DM Sans" pitchFamily="34" charset="-120"/>
              </a:rPr>
              <a:t> y </a:t>
            </a:r>
            <a:r>
              <a:rPr lang="en-US" sz="1400" dirty="0" err="1">
                <a:solidFill>
                  <a:srgbClr val="383838"/>
                </a:solidFill>
                <a:latin typeface="DM Sans" pitchFamily="34" charset="0"/>
                <a:ea typeface="DM Sans" pitchFamily="34" charset="-122"/>
                <a:cs typeface="DM Sans" pitchFamily="34" charset="-120"/>
              </a:rPr>
              <a:t>peatones</a:t>
            </a:r>
            <a:r>
              <a:rPr lang="en-US" sz="1400" dirty="0">
                <a:solidFill>
                  <a:srgbClr val="383838"/>
                </a:solidFill>
                <a:latin typeface="DM Sans" pitchFamily="34" charset="0"/>
                <a:ea typeface="DM Sans" pitchFamily="34" charset="-122"/>
                <a:cs typeface="DM Sans" pitchFamily="34" charset="-120"/>
              </a:rPr>
              <a:t>.</a:t>
            </a:r>
            <a:endParaRPr dirty="0"/>
          </a:p>
        </p:txBody>
      </p:sp>
      <p:sp>
        <p:nvSpPr>
          <p:cNvPr id="432" name="Google Shape;432;p40"/>
          <p:cNvSpPr txBox="1">
            <a:spLocks noGrp="1"/>
          </p:cNvSpPr>
          <p:nvPr>
            <p:ph type="title" idx="2"/>
          </p:nvPr>
        </p:nvSpPr>
        <p:spPr>
          <a:xfrm>
            <a:off x="4690074" y="1786470"/>
            <a:ext cx="868800" cy="868200"/>
          </a:xfrm>
          <a:prstGeom prst="rect">
            <a:avLst/>
          </a:prstGeom>
        </p:spPr>
        <p:txBody>
          <a:bodyPr spcFirstLastPara="1" wrap="square" lIns="91425" tIns="91425" rIns="91425" bIns="228600" anchor="b" anchorCtr="0">
            <a:noAutofit/>
          </a:bodyPr>
          <a:lstStyle/>
          <a:p>
            <a:pPr marL="0" lvl="0" indent="0" algn="ctr" rtl="0">
              <a:spcBef>
                <a:spcPts val="0"/>
              </a:spcBef>
              <a:spcAft>
                <a:spcPts val="0"/>
              </a:spcAft>
              <a:buNone/>
            </a:pPr>
            <a:r>
              <a:rPr lang="en"/>
              <a:t>02</a:t>
            </a:r>
            <a:endParaRPr/>
          </a:p>
        </p:txBody>
      </p:sp>
      <p:sp>
        <p:nvSpPr>
          <p:cNvPr id="433" name="Google Shape;433;p40"/>
          <p:cNvSpPr txBox="1">
            <a:spLocks noGrp="1"/>
          </p:cNvSpPr>
          <p:nvPr>
            <p:ph type="subTitle" idx="3"/>
          </p:nvPr>
        </p:nvSpPr>
        <p:spPr>
          <a:xfrm>
            <a:off x="5711265" y="1754075"/>
            <a:ext cx="2286000"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Atencion al ciudadano</a:t>
            </a:r>
            <a:endParaRPr dirty="0"/>
          </a:p>
        </p:txBody>
      </p:sp>
      <p:sp>
        <p:nvSpPr>
          <p:cNvPr id="437" name="Google Shape;437;p40"/>
          <p:cNvSpPr txBox="1">
            <a:spLocks noGrp="1"/>
          </p:cNvSpPr>
          <p:nvPr>
            <p:ph type="subTitle" idx="7"/>
          </p:nvPr>
        </p:nvSpPr>
        <p:spPr>
          <a:xfrm>
            <a:off x="2170627" y="2135075"/>
            <a:ext cx="2286000" cy="1590258"/>
          </a:xfrm>
          <a:prstGeom prst="rect">
            <a:avLst/>
          </a:prstGeom>
        </p:spPr>
        <p:txBody>
          <a:bodyPr spcFirstLastPara="1" wrap="square" lIns="91425" tIns="91425" rIns="91425" bIns="91425" anchor="t" anchorCtr="0">
            <a:noAutofit/>
          </a:bodyPr>
          <a:lstStyle/>
          <a:p>
            <a:pPr marL="0" indent="0"/>
            <a:r>
              <a:rPr lang="en-US" sz="1400" dirty="0">
                <a:solidFill>
                  <a:srgbClr val="383838"/>
                </a:solidFill>
                <a:latin typeface="DM Sans" pitchFamily="34" charset="0"/>
                <a:ea typeface="DM Sans" pitchFamily="34" charset="-122"/>
                <a:cs typeface="DM Sans" pitchFamily="34" charset="-120"/>
              </a:rPr>
              <a:t>El auxiliar de Tránsito es </a:t>
            </a:r>
            <a:r>
              <a:rPr lang="en-US" sz="1400" dirty="0" err="1">
                <a:solidFill>
                  <a:srgbClr val="383838"/>
                </a:solidFill>
                <a:latin typeface="DM Sans" pitchFamily="34" charset="0"/>
                <a:ea typeface="DM Sans" pitchFamily="34" charset="-122"/>
                <a:cs typeface="DM Sans" pitchFamily="34" charset="-120"/>
              </a:rPr>
              <a:t>responsable</a:t>
            </a:r>
            <a:r>
              <a:rPr lang="en-US" sz="1400" dirty="0">
                <a:solidFill>
                  <a:srgbClr val="383838"/>
                </a:solidFill>
                <a:latin typeface="DM Sans" pitchFamily="34" charset="0"/>
                <a:ea typeface="DM Sans" pitchFamily="34" charset="-122"/>
                <a:cs typeface="DM Sans" pitchFamily="34" charset="-120"/>
              </a:rPr>
              <a:t> de la </a:t>
            </a:r>
            <a:r>
              <a:rPr lang="en-US" sz="1400" dirty="0" err="1">
                <a:solidFill>
                  <a:srgbClr val="383838"/>
                </a:solidFill>
                <a:latin typeface="DM Sans" pitchFamily="34" charset="0"/>
                <a:ea typeface="DM Sans" pitchFamily="34" charset="-122"/>
                <a:cs typeface="DM Sans" pitchFamily="34" charset="-120"/>
              </a:rPr>
              <a:t>seguridad</a:t>
            </a:r>
            <a:r>
              <a:rPr lang="en-US" sz="1400" dirty="0">
                <a:solidFill>
                  <a:srgbClr val="383838"/>
                </a:solidFill>
                <a:latin typeface="DM Sans" pitchFamily="34" charset="0"/>
                <a:ea typeface="DM Sans" pitchFamily="34" charset="-122"/>
                <a:cs typeface="DM Sans" pitchFamily="34" charset="-120"/>
              </a:rPr>
              <a:t> </a:t>
            </a:r>
            <a:r>
              <a:rPr lang="en-US" sz="1400" dirty="0" err="1">
                <a:solidFill>
                  <a:srgbClr val="383838"/>
                </a:solidFill>
                <a:latin typeface="DM Sans" pitchFamily="34" charset="0"/>
                <a:ea typeface="DM Sans" pitchFamily="34" charset="-122"/>
                <a:cs typeface="DM Sans" pitchFamily="34" charset="-120"/>
              </a:rPr>
              <a:t>en</a:t>
            </a:r>
            <a:r>
              <a:rPr lang="en-US" sz="1400" dirty="0">
                <a:solidFill>
                  <a:srgbClr val="383838"/>
                </a:solidFill>
                <a:latin typeface="DM Sans" pitchFamily="34" charset="0"/>
                <a:ea typeface="DM Sans" pitchFamily="34" charset="-122"/>
                <a:cs typeface="DM Sans" pitchFamily="34" charset="-120"/>
              </a:rPr>
              <a:t> las </a:t>
            </a:r>
            <a:r>
              <a:rPr lang="en-US" sz="1400" dirty="0" err="1">
                <a:solidFill>
                  <a:srgbClr val="383838"/>
                </a:solidFill>
                <a:latin typeface="DM Sans" pitchFamily="34" charset="0"/>
                <a:ea typeface="DM Sans" pitchFamily="34" charset="-122"/>
                <a:cs typeface="DM Sans" pitchFamily="34" charset="-120"/>
              </a:rPr>
              <a:t>calles</a:t>
            </a:r>
            <a:r>
              <a:rPr lang="en-US" sz="1400" dirty="0">
                <a:solidFill>
                  <a:srgbClr val="383838"/>
                </a:solidFill>
                <a:latin typeface="DM Sans" pitchFamily="34" charset="0"/>
                <a:ea typeface="DM Sans" pitchFamily="34" charset="-122"/>
                <a:cs typeface="DM Sans" pitchFamily="34" charset="-120"/>
              </a:rPr>
              <a:t> y </a:t>
            </a:r>
            <a:r>
              <a:rPr lang="en-US" sz="1400" dirty="0" err="1">
                <a:solidFill>
                  <a:srgbClr val="383838"/>
                </a:solidFill>
                <a:latin typeface="DM Sans" pitchFamily="34" charset="0"/>
                <a:ea typeface="DM Sans" pitchFamily="34" charset="-122"/>
                <a:cs typeface="DM Sans" pitchFamily="34" charset="-120"/>
              </a:rPr>
              <a:t>carreteras</a:t>
            </a:r>
            <a:r>
              <a:rPr lang="en-US" sz="1400" dirty="0">
                <a:solidFill>
                  <a:srgbClr val="383838"/>
                </a:solidFill>
                <a:latin typeface="DM Sans" pitchFamily="34" charset="0"/>
                <a:ea typeface="DM Sans" pitchFamily="34" charset="-122"/>
                <a:cs typeface="DM Sans" pitchFamily="34" charset="-120"/>
              </a:rPr>
              <a:t>.</a:t>
            </a:r>
            <a:endParaRPr lang="en-US" dirty="0"/>
          </a:p>
        </p:txBody>
      </p:sp>
      <p:sp>
        <p:nvSpPr>
          <p:cNvPr id="438" name="Google Shape;438;p40"/>
          <p:cNvSpPr txBox="1">
            <a:spLocks noGrp="1"/>
          </p:cNvSpPr>
          <p:nvPr>
            <p:ph type="title" idx="8"/>
          </p:nvPr>
        </p:nvSpPr>
        <p:spPr>
          <a:xfrm>
            <a:off x="1146735" y="1783170"/>
            <a:ext cx="871500" cy="871500"/>
          </a:xfrm>
          <a:prstGeom prst="rect">
            <a:avLst/>
          </a:prstGeom>
        </p:spPr>
        <p:txBody>
          <a:bodyPr spcFirstLastPara="1" wrap="square" lIns="91425" tIns="91425" rIns="91425" bIns="228600" anchor="b" anchorCtr="0">
            <a:noAutofit/>
          </a:bodyPr>
          <a:lstStyle/>
          <a:p>
            <a:pPr marL="0" lvl="0" indent="0" algn="ctr" rtl="0">
              <a:spcBef>
                <a:spcPts val="0"/>
              </a:spcBef>
              <a:spcAft>
                <a:spcPts val="0"/>
              </a:spcAft>
              <a:buNone/>
            </a:pPr>
            <a:r>
              <a:rPr lang="en"/>
              <a:t>01</a:t>
            </a:r>
            <a:endParaRPr/>
          </a:p>
        </p:txBody>
      </p:sp>
      <p:sp>
        <p:nvSpPr>
          <p:cNvPr id="439" name="Google Shape;439;p40"/>
          <p:cNvSpPr txBox="1">
            <a:spLocks noGrp="1"/>
          </p:cNvSpPr>
          <p:nvPr>
            <p:ph type="subTitle" idx="9"/>
          </p:nvPr>
        </p:nvSpPr>
        <p:spPr>
          <a:xfrm>
            <a:off x="2170627" y="1754075"/>
            <a:ext cx="2286000"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Seguridad vial </a:t>
            </a:r>
            <a:endParaRPr dirty="0"/>
          </a:p>
        </p:txBody>
      </p:sp>
      <p:sp>
        <p:nvSpPr>
          <p:cNvPr id="440" name="Google Shape;440;p40"/>
          <p:cNvSpPr txBox="1">
            <a:spLocks noGrp="1"/>
          </p:cNvSpPr>
          <p:nvPr>
            <p:ph type="subTitle" idx="13"/>
          </p:nvPr>
        </p:nvSpPr>
        <p:spPr>
          <a:xfrm>
            <a:off x="3938247" y="3513121"/>
            <a:ext cx="2286000" cy="548700"/>
          </a:xfrm>
          <a:prstGeom prst="rect">
            <a:avLst/>
          </a:prstGeom>
        </p:spPr>
        <p:txBody>
          <a:bodyPr spcFirstLastPara="1" wrap="square" lIns="91425" tIns="91425" rIns="91425" bIns="91425" anchor="t" anchorCtr="0">
            <a:noAutofit/>
          </a:bodyPr>
          <a:lstStyle/>
          <a:p>
            <a:pPr marL="0" indent="0"/>
            <a:r>
              <a:rPr lang="en-US" sz="1400" dirty="0" err="1">
                <a:solidFill>
                  <a:srgbClr val="383838"/>
                </a:solidFill>
                <a:latin typeface="DM Sans" pitchFamily="34" charset="0"/>
                <a:ea typeface="DM Sans" pitchFamily="34" charset="-122"/>
                <a:cs typeface="DM Sans" pitchFamily="34" charset="-120"/>
              </a:rPr>
              <a:t>Aseguran</a:t>
            </a:r>
            <a:r>
              <a:rPr lang="en-US" sz="1400" dirty="0">
                <a:solidFill>
                  <a:srgbClr val="383838"/>
                </a:solidFill>
                <a:latin typeface="DM Sans" pitchFamily="34" charset="0"/>
                <a:ea typeface="DM Sans" pitchFamily="34" charset="-122"/>
                <a:cs typeface="DM Sans" pitchFamily="34" charset="-120"/>
              </a:rPr>
              <a:t> que </a:t>
            </a:r>
            <a:r>
              <a:rPr lang="en-US" sz="1400" dirty="0" err="1">
                <a:solidFill>
                  <a:srgbClr val="383838"/>
                </a:solidFill>
                <a:latin typeface="DM Sans" pitchFamily="34" charset="0"/>
                <a:ea typeface="DM Sans" pitchFamily="34" charset="-122"/>
                <a:cs typeface="DM Sans" pitchFamily="34" charset="-120"/>
              </a:rPr>
              <a:t>el</a:t>
            </a:r>
            <a:r>
              <a:rPr lang="en-US" sz="1400" dirty="0">
                <a:solidFill>
                  <a:srgbClr val="383838"/>
                </a:solidFill>
                <a:latin typeface="DM Sans" pitchFamily="34" charset="0"/>
                <a:ea typeface="DM Sans" pitchFamily="34" charset="-122"/>
                <a:cs typeface="DM Sans" pitchFamily="34" charset="-120"/>
              </a:rPr>
              <a:t> </a:t>
            </a:r>
            <a:r>
              <a:rPr lang="en-US" sz="1400" dirty="0" err="1">
                <a:solidFill>
                  <a:srgbClr val="383838"/>
                </a:solidFill>
                <a:latin typeface="DM Sans" pitchFamily="34" charset="0"/>
                <a:ea typeface="DM Sans" pitchFamily="34" charset="-122"/>
                <a:cs typeface="DM Sans" pitchFamily="34" charset="-120"/>
              </a:rPr>
              <a:t>tráfico</a:t>
            </a:r>
            <a:r>
              <a:rPr lang="en-US" sz="1400" dirty="0">
                <a:solidFill>
                  <a:srgbClr val="383838"/>
                </a:solidFill>
                <a:latin typeface="DM Sans" pitchFamily="34" charset="0"/>
                <a:ea typeface="DM Sans" pitchFamily="34" charset="-122"/>
                <a:cs typeface="DM Sans" pitchFamily="34" charset="-120"/>
              </a:rPr>
              <a:t> se </a:t>
            </a:r>
            <a:r>
              <a:rPr lang="en-US" sz="1400" dirty="0" err="1">
                <a:solidFill>
                  <a:srgbClr val="383838"/>
                </a:solidFill>
                <a:latin typeface="DM Sans" pitchFamily="34" charset="0"/>
                <a:ea typeface="DM Sans" pitchFamily="34" charset="-122"/>
                <a:cs typeface="DM Sans" pitchFamily="34" charset="-120"/>
              </a:rPr>
              <a:t>mueve</a:t>
            </a:r>
            <a:r>
              <a:rPr lang="en-US" sz="1400" dirty="0">
                <a:solidFill>
                  <a:srgbClr val="383838"/>
                </a:solidFill>
                <a:latin typeface="DM Sans" pitchFamily="34" charset="0"/>
                <a:ea typeface="DM Sans" pitchFamily="34" charset="-122"/>
                <a:cs typeface="DM Sans" pitchFamily="34" charset="-120"/>
              </a:rPr>
              <a:t> de </a:t>
            </a:r>
            <a:r>
              <a:rPr lang="en-US" sz="1400" dirty="0" err="1">
                <a:solidFill>
                  <a:srgbClr val="383838"/>
                </a:solidFill>
                <a:latin typeface="DM Sans" pitchFamily="34" charset="0"/>
                <a:ea typeface="DM Sans" pitchFamily="34" charset="-122"/>
                <a:cs typeface="DM Sans" pitchFamily="34" charset="-120"/>
              </a:rPr>
              <a:t>manera</a:t>
            </a:r>
            <a:r>
              <a:rPr lang="en-US" sz="1400" dirty="0">
                <a:solidFill>
                  <a:srgbClr val="383838"/>
                </a:solidFill>
                <a:latin typeface="DM Sans" pitchFamily="34" charset="0"/>
                <a:ea typeface="DM Sans" pitchFamily="34" charset="-122"/>
                <a:cs typeface="DM Sans" pitchFamily="34" charset="-120"/>
              </a:rPr>
              <a:t> </a:t>
            </a:r>
            <a:r>
              <a:rPr lang="en-US" sz="1400" dirty="0" err="1">
                <a:solidFill>
                  <a:srgbClr val="383838"/>
                </a:solidFill>
                <a:latin typeface="DM Sans" pitchFamily="34" charset="0"/>
                <a:ea typeface="DM Sans" pitchFamily="34" charset="-122"/>
                <a:cs typeface="DM Sans" pitchFamily="34" charset="-120"/>
              </a:rPr>
              <a:t>segura</a:t>
            </a:r>
            <a:r>
              <a:rPr lang="en-US" sz="1400" dirty="0">
                <a:solidFill>
                  <a:srgbClr val="383838"/>
                </a:solidFill>
                <a:latin typeface="DM Sans" pitchFamily="34" charset="0"/>
                <a:ea typeface="DM Sans" pitchFamily="34" charset="-122"/>
                <a:cs typeface="DM Sans" pitchFamily="34" charset="-120"/>
              </a:rPr>
              <a:t> y </a:t>
            </a:r>
            <a:r>
              <a:rPr lang="en-US" sz="1400" dirty="0" err="1">
                <a:solidFill>
                  <a:srgbClr val="383838"/>
                </a:solidFill>
                <a:latin typeface="DM Sans" pitchFamily="34" charset="0"/>
                <a:ea typeface="DM Sans" pitchFamily="34" charset="-122"/>
                <a:cs typeface="DM Sans" pitchFamily="34" charset="-120"/>
              </a:rPr>
              <a:t>eficiente</a:t>
            </a:r>
            <a:r>
              <a:rPr lang="en-US" sz="1400" dirty="0">
                <a:solidFill>
                  <a:srgbClr val="383838"/>
                </a:solidFill>
                <a:latin typeface="DM Sans" pitchFamily="34" charset="0"/>
                <a:ea typeface="DM Sans" pitchFamily="34" charset="-122"/>
                <a:cs typeface="DM Sans" pitchFamily="34" charset="-120"/>
              </a:rPr>
              <a:t>, </a:t>
            </a:r>
            <a:r>
              <a:rPr lang="en-US" sz="1400" dirty="0" err="1">
                <a:solidFill>
                  <a:srgbClr val="383838"/>
                </a:solidFill>
                <a:latin typeface="DM Sans" pitchFamily="34" charset="0"/>
                <a:ea typeface="DM Sans" pitchFamily="34" charset="-122"/>
                <a:cs typeface="DM Sans" pitchFamily="34" charset="-120"/>
              </a:rPr>
              <a:t>evitando</a:t>
            </a:r>
            <a:r>
              <a:rPr lang="en-US" sz="1400" dirty="0">
                <a:solidFill>
                  <a:srgbClr val="383838"/>
                </a:solidFill>
                <a:latin typeface="DM Sans" pitchFamily="34" charset="0"/>
                <a:ea typeface="DM Sans" pitchFamily="34" charset="-122"/>
                <a:cs typeface="DM Sans" pitchFamily="34" charset="-120"/>
              </a:rPr>
              <a:t> </a:t>
            </a:r>
            <a:r>
              <a:rPr lang="en-US" sz="1400" dirty="0" err="1">
                <a:solidFill>
                  <a:srgbClr val="383838"/>
                </a:solidFill>
                <a:latin typeface="DM Sans" pitchFamily="34" charset="0"/>
                <a:ea typeface="DM Sans" pitchFamily="34" charset="-122"/>
                <a:cs typeface="DM Sans" pitchFamily="34" charset="-120"/>
              </a:rPr>
              <a:t>embotellamientos</a:t>
            </a:r>
            <a:r>
              <a:rPr lang="en-US" sz="1400" dirty="0">
                <a:solidFill>
                  <a:srgbClr val="383838"/>
                </a:solidFill>
                <a:latin typeface="DM Sans" pitchFamily="34" charset="0"/>
                <a:ea typeface="DM Sans" pitchFamily="34" charset="-122"/>
                <a:cs typeface="DM Sans" pitchFamily="34" charset="-120"/>
              </a:rPr>
              <a:t>.</a:t>
            </a:r>
            <a:endParaRPr lang="en-US" dirty="0"/>
          </a:p>
        </p:txBody>
      </p:sp>
      <p:sp>
        <p:nvSpPr>
          <p:cNvPr id="441" name="Google Shape;441;p40"/>
          <p:cNvSpPr txBox="1">
            <a:spLocks noGrp="1"/>
          </p:cNvSpPr>
          <p:nvPr>
            <p:ph type="title" idx="14"/>
          </p:nvPr>
        </p:nvSpPr>
        <p:spPr>
          <a:xfrm>
            <a:off x="2919755" y="3290933"/>
            <a:ext cx="868800" cy="868800"/>
          </a:xfrm>
          <a:prstGeom prst="rect">
            <a:avLst/>
          </a:prstGeom>
        </p:spPr>
        <p:txBody>
          <a:bodyPr spcFirstLastPara="1" wrap="square" lIns="91425" tIns="91425" rIns="91425" bIns="228600" anchor="b" anchorCtr="0">
            <a:noAutofit/>
          </a:bodyPr>
          <a:lstStyle/>
          <a:p>
            <a:pPr marL="0" lvl="0" indent="0" algn="ctr" rtl="0">
              <a:spcBef>
                <a:spcPts val="0"/>
              </a:spcBef>
              <a:spcAft>
                <a:spcPts val="0"/>
              </a:spcAft>
              <a:buNone/>
            </a:pPr>
            <a:r>
              <a:rPr lang="en"/>
              <a:t>03</a:t>
            </a:r>
            <a:endParaRPr/>
          </a:p>
        </p:txBody>
      </p:sp>
      <p:sp>
        <p:nvSpPr>
          <p:cNvPr id="442" name="Google Shape;442;p40"/>
          <p:cNvSpPr txBox="1">
            <a:spLocks noGrp="1"/>
          </p:cNvSpPr>
          <p:nvPr>
            <p:ph type="subTitle" idx="15"/>
          </p:nvPr>
        </p:nvSpPr>
        <p:spPr>
          <a:xfrm>
            <a:off x="3940947" y="3260783"/>
            <a:ext cx="2286000"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Orden y flujo</a:t>
            </a:r>
            <a:endParaRPr dirty="0"/>
          </a:p>
        </p:txBody>
      </p:sp>
      <p:grpSp>
        <p:nvGrpSpPr>
          <p:cNvPr id="443" name="Google Shape;443;p40"/>
          <p:cNvGrpSpPr/>
          <p:nvPr/>
        </p:nvGrpSpPr>
        <p:grpSpPr>
          <a:xfrm>
            <a:off x="713234" y="1082850"/>
            <a:ext cx="452438" cy="556932"/>
            <a:chOff x="713234" y="999655"/>
            <a:chExt cx="452438" cy="556932"/>
          </a:xfrm>
        </p:grpSpPr>
        <p:sp>
          <p:nvSpPr>
            <p:cNvPr id="444" name="Google Shape;444;p40"/>
            <p:cNvSpPr/>
            <p:nvPr/>
          </p:nvSpPr>
          <p:spPr>
            <a:xfrm>
              <a:off x="713234" y="1415297"/>
              <a:ext cx="140826" cy="141290"/>
            </a:xfrm>
            <a:custGeom>
              <a:avLst/>
              <a:gdLst/>
              <a:ahLst/>
              <a:cxnLst/>
              <a:rect l="l" t="t" r="r" b="b"/>
              <a:pathLst>
                <a:path w="2825" h="2735" extrusionOk="0">
                  <a:moveTo>
                    <a:pt x="507" y="0"/>
                  </a:moveTo>
                  <a:cubicBezTo>
                    <a:pt x="391" y="0"/>
                    <a:pt x="274" y="44"/>
                    <a:pt x="186" y="133"/>
                  </a:cubicBezTo>
                  <a:cubicBezTo>
                    <a:pt x="0" y="309"/>
                    <a:pt x="0" y="606"/>
                    <a:pt x="186" y="783"/>
                  </a:cubicBezTo>
                  <a:lnTo>
                    <a:pt x="604" y="1201"/>
                  </a:lnTo>
                  <a:cubicBezTo>
                    <a:pt x="697" y="1294"/>
                    <a:pt x="697" y="1443"/>
                    <a:pt x="604" y="1536"/>
                  </a:cubicBezTo>
                  <a:lnTo>
                    <a:pt x="186" y="1954"/>
                  </a:lnTo>
                  <a:cubicBezTo>
                    <a:pt x="0" y="2130"/>
                    <a:pt x="0" y="2418"/>
                    <a:pt x="186" y="2595"/>
                  </a:cubicBezTo>
                  <a:cubicBezTo>
                    <a:pt x="274" y="2688"/>
                    <a:pt x="391" y="2734"/>
                    <a:pt x="507" y="2734"/>
                  </a:cubicBezTo>
                  <a:cubicBezTo>
                    <a:pt x="623" y="2734"/>
                    <a:pt x="739" y="2688"/>
                    <a:pt x="827" y="2595"/>
                  </a:cubicBezTo>
                  <a:lnTo>
                    <a:pt x="1245" y="2177"/>
                  </a:lnTo>
                  <a:cubicBezTo>
                    <a:pt x="1292" y="2130"/>
                    <a:pt x="1352" y="2107"/>
                    <a:pt x="1413" y="2107"/>
                  </a:cubicBezTo>
                  <a:cubicBezTo>
                    <a:pt x="1473" y="2107"/>
                    <a:pt x="1533" y="2130"/>
                    <a:pt x="1580" y="2177"/>
                  </a:cubicBezTo>
                  <a:lnTo>
                    <a:pt x="1998" y="2595"/>
                  </a:lnTo>
                  <a:cubicBezTo>
                    <a:pt x="2091" y="2688"/>
                    <a:pt x="2209" y="2734"/>
                    <a:pt x="2327" y="2734"/>
                  </a:cubicBezTo>
                  <a:cubicBezTo>
                    <a:pt x="2444" y="2734"/>
                    <a:pt x="2560" y="2688"/>
                    <a:pt x="2648" y="2595"/>
                  </a:cubicBezTo>
                  <a:cubicBezTo>
                    <a:pt x="2825" y="2418"/>
                    <a:pt x="2825" y="2130"/>
                    <a:pt x="2648" y="1954"/>
                  </a:cubicBezTo>
                  <a:lnTo>
                    <a:pt x="2230" y="1536"/>
                  </a:lnTo>
                  <a:cubicBezTo>
                    <a:pt x="2137" y="1443"/>
                    <a:pt x="2137" y="1294"/>
                    <a:pt x="2230" y="1201"/>
                  </a:cubicBezTo>
                  <a:lnTo>
                    <a:pt x="2648" y="783"/>
                  </a:lnTo>
                  <a:cubicBezTo>
                    <a:pt x="2825" y="606"/>
                    <a:pt x="2825" y="309"/>
                    <a:pt x="2648" y="133"/>
                  </a:cubicBezTo>
                  <a:cubicBezTo>
                    <a:pt x="2560" y="44"/>
                    <a:pt x="2444" y="0"/>
                    <a:pt x="2327" y="0"/>
                  </a:cubicBezTo>
                  <a:cubicBezTo>
                    <a:pt x="2209" y="0"/>
                    <a:pt x="2091" y="44"/>
                    <a:pt x="1998" y="133"/>
                  </a:cubicBezTo>
                  <a:lnTo>
                    <a:pt x="1580" y="551"/>
                  </a:lnTo>
                  <a:cubicBezTo>
                    <a:pt x="1533" y="597"/>
                    <a:pt x="1473" y="620"/>
                    <a:pt x="1413" y="620"/>
                  </a:cubicBezTo>
                  <a:cubicBezTo>
                    <a:pt x="1352" y="620"/>
                    <a:pt x="1292" y="597"/>
                    <a:pt x="1245" y="551"/>
                  </a:cubicBezTo>
                  <a:lnTo>
                    <a:pt x="827" y="133"/>
                  </a:lnTo>
                  <a:cubicBezTo>
                    <a:pt x="739" y="44"/>
                    <a:pt x="623" y="0"/>
                    <a:pt x="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0"/>
            <p:cNvSpPr/>
            <p:nvPr/>
          </p:nvSpPr>
          <p:spPr>
            <a:xfrm>
              <a:off x="800256" y="999655"/>
              <a:ext cx="172331" cy="180035"/>
            </a:xfrm>
            <a:custGeom>
              <a:avLst/>
              <a:gdLst/>
              <a:ahLst/>
              <a:cxnLst/>
              <a:rect l="l" t="t" r="r" b="b"/>
              <a:pathLst>
                <a:path w="3457" h="3485" extrusionOk="0">
                  <a:moveTo>
                    <a:pt x="1729" y="1"/>
                  </a:moveTo>
                  <a:cubicBezTo>
                    <a:pt x="1682" y="10"/>
                    <a:pt x="1654" y="38"/>
                    <a:pt x="1636" y="66"/>
                  </a:cubicBezTo>
                  <a:cubicBezTo>
                    <a:pt x="1301" y="688"/>
                    <a:pt x="846" y="1339"/>
                    <a:pt x="66" y="1636"/>
                  </a:cubicBezTo>
                  <a:cubicBezTo>
                    <a:pt x="38" y="1654"/>
                    <a:pt x="10" y="1673"/>
                    <a:pt x="1" y="1701"/>
                  </a:cubicBezTo>
                  <a:cubicBezTo>
                    <a:pt x="1" y="1704"/>
                    <a:pt x="1" y="1707"/>
                    <a:pt x="1" y="1710"/>
                  </a:cubicBezTo>
                  <a:lnTo>
                    <a:pt x="1" y="1719"/>
                  </a:lnTo>
                  <a:cubicBezTo>
                    <a:pt x="1" y="1729"/>
                    <a:pt x="1" y="1738"/>
                    <a:pt x="1" y="1747"/>
                  </a:cubicBezTo>
                  <a:cubicBezTo>
                    <a:pt x="1" y="1757"/>
                    <a:pt x="1" y="1766"/>
                    <a:pt x="1" y="1775"/>
                  </a:cubicBezTo>
                  <a:lnTo>
                    <a:pt x="1" y="1785"/>
                  </a:lnTo>
                  <a:cubicBezTo>
                    <a:pt x="1" y="1789"/>
                    <a:pt x="1" y="1791"/>
                    <a:pt x="1" y="1794"/>
                  </a:cubicBezTo>
                  <a:cubicBezTo>
                    <a:pt x="10" y="1822"/>
                    <a:pt x="38" y="1840"/>
                    <a:pt x="66" y="1850"/>
                  </a:cubicBezTo>
                  <a:cubicBezTo>
                    <a:pt x="846" y="2156"/>
                    <a:pt x="1301" y="2806"/>
                    <a:pt x="1636" y="3420"/>
                  </a:cubicBezTo>
                  <a:cubicBezTo>
                    <a:pt x="1654" y="3457"/>
                    <a:pt x="1682" y="3485"/>
                    <a:pt x="1729" y="3485"/>
                  </a:cubicBezTo>
                  <a:cubicBezTo>
                    <a:pt x="1766" y="3485"/>
                    <a:pt x="1803" y="3457"/>
                    <a:pt x="1822" y="3420"/>
                  </a:cubicBezTo>
                  <a:cubicBezTo>
                    <a:pt x="2156" y="2806"/>
                    <a:pt x="2611" y="2147"/>
                    <a:pt x="3382" y="1850"/>
                  </a:cubicBezTo>
                  <a:cubicBezTo>
                    <a:pt x="3410" y="1840"/>
                    <a:pt x="3438" y="1822"/>
                    <a:pt x="3457" y="1794"/>
                  </a:cubicBezTo>
                  <a:cubicBezTo>
                    <a:pt x="3457" y="1791"/>
                    <a:pt x="3457" y="1789"/>
                    <a:pt x="3457" y="1785"/>
                  </a:cubicBezTo>
                  <a:lnTo>
                    <a:pt x="3457" y="1775"/>
                  </a:lnTo>
                  <a:cubicBezTo>
                    <a:pt x="3457" y="1757"/>
                    <a:pt x="3457" y="1738"/>
                    <a:pt x="3457" y="1719"/>
                  </a:cubicBezTo>
                  <a:lnTo>
                    <a:pt x="3457" y="1710"/>
                  </a:lnTo>
                  <a:cubicBezTo>
                    <a:pt x="3457" y="1707"/>
                    <a:pt x="3457" y="1704"/>
                    <a:pt x="3457" y="1701"/>
                  </a:cubicBezTo>
                  <a:cubicBezTo>
                    <a:pt x="3438" y="1673"/>
                    <a:pt x="3410" y="1654"/>
                    <a:pt x="3382" y="1636"/>
                  </a:cubicBezTo>
                  <a:cubicBezTo>
                    <a:pt x="2611" y="1339"/>
                    <a:pt x="2156" y="688"/>
                    <a:pt x="1822" y="66"/>
                  </a:cubicBezTo>
                  <a:cubicBezTo>
                    <a:pt x="1803" y="38"/>
                    <a:pt x="1766" y="10"/>
                    <a:pt x="17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0"/>
            <p:cNvSpPr/>
            <p:nvPr/>
          </p:nvSpPr>
          <p:spPr>
            <a:xfrm>
              <a:off x="989272" y="1270959"/>
              <a:ext cx="176400" cy="183000"/>
            </a:xfrm>
            <a:prstGeom prst="donut">
              <a:avLst>
                <a:gd name="adj" fmla="val 2252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 name="Google Shape;447;p40"/>
          <p:cNvGrpSpPr/>
          <p:nvPr/>
        </p:nvGrpSpPr>
        <p:grpSpPr>
          <a:xfrm>
            <a:off x="8064919" y="1068104"/>
            <a:ext cx="365800" cy="832201"/>
            <a:chOff x="421300" y="1281464"/>
            <a:chExt cx="365800" cy="832201"/>
          </a:xfrm>
        </p:grpSpPr>
        <p:sp>
          <p:nvSpPr>
            <p:cNvPr id="448" name="Google Shape;448;p40"/>
            <p:cNvSpPr/>
            <p:nvPr/>
          </p:nvSpPr>
          <p:spPr>
            <a:xfrm>
              <a:off x="421300" y="1281464"/>
              <a:ext cx="363842" cy="832201"/>
            </a:xfrm>
            <a:custGeom>
              <a:avLst/>
              <a:gdLst/>
              <a:ahLst/>
              <a:cxnLst/>
              <a:rect l="l" t="t" r="r" b="b"/>
              <a:pathLst>
                <a:path w="7517" h="17421" extrusionOk="0">
                  <a:moveTo>
                    <a:pt x="1366" y="0"/>
                  </a:moveTo>
                  <a:cubicBezTo>
                    <a:pt x="613" y="0"/>
                    <a:pt x="0" y="614"/>
                    <a:pt x="0" y="1366"/>
                  </a:cubicBezTo>
                  <a:lnTo>
                    <a:pt x="0" y="16055"/>
                  </a:lnTo>
                  <a:cubicBezTo>
                    <a:pt x="0" y="16808"/>
                    <a:pt x="613" y="17421"/>
                    <a:pt x="1366" y="17421"/>
                  </a:cubicBezTo>
                  <a:lnTo>
                    <a:pt x="6151" y="17421"/>
                  </a:lnTo>
                  <a:cubicBezTo>
                    <a:pt x="6913" y="17421"/>
                    <a:pt x="7516" y="16808"/>
                    <a:pt x="7516" y="16055"/>
                  </a:cubicBezTo>
                  <a:lnTo>
                    <a:pt x="7516" y="1366"/>
                  </a:lnTo>
                  <a:cubicBezTo>
                    <a:pt x="7516" y="614"/>
                    <a:pt x="6913" y="0"/>
                    <a:pt x="6151" y="0"/>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9" name="Google Shape;449;p40"/>
            <p:cNvGrpSpPr/>
            <p:nvPr/>
          </p:nvGrpSpPr>
          <p:grpSpPr>
            <a:xfrm>
              <a:off x="422775" y="1281464"/>
              <a:ext cx="364326" cy="832201"/>
              <a:chOff x="5205000" y="2129825"/>
              <a:chExt cx="188175" cy="435525"/>
            </a:xfrm>
          </p:grpSpPr>
          <p:sp>
            <p:nvSpPr>
              <p:cNvPr id="450" name="Google Shape;450;p40"/>
              <p:cNvSpPr/>
              <p:nvPr/>
            </p:nvSpPr>
            <p:spPr>
              <a:xfrm>
                <a:off x="5205000" y="2129825"/>
                <a:ext cx="188175" cy="435525"/>
              </a:xfrm>
              <a:custGeom>
                <a:avLst/>
                <a:gdLst/>
                <a:ahLst/>
                <a:cxnLst/>
                <a:rect l="l" t="t" r="r" b="b"/>
                <a:pathLst>
                  <a:path w="7527" h="17421" extrusionOk="0">
                    <a:moveTo>
                      <a:pt x="1376" y="1"/>
                    </a:moveTo>
                    <a:cubicBezTo>
                      <a:pt x="614" y="1"/>
                      <a:pt x="10" y="614"/>
                      <a:pt x="10" y="1366"/>
                    </a:cubicBezTo>
                    <a:lnTo>
                      <a:pt x="10" y="16055"/>
                    </a:lnTo>
                    <a:cubicBezTo>
                      <a:pt x="1" y="16808"/>
                      <a:pt x="614" y="17421"/>
                      <a:pt x="1376" y="17421"/>
                    </a:cubicBezTo>
                    <a:lnTo>
                      <a:pt x="6161" y="17421"/>
                    </a:lnTo>
                    <a:cubicBezTo>
                      <a:pt x="6913" y="17421"/>
                      <a:pt x="7527" y="16808"/>
                      <a:pt x="7527" y="16055"/>
                    </a:cubicBezTo>
                    <a:lnTo>
                      <a:pt x="7527" y="1366"/>
                    </a:lnTo>
                    <a:cubicBezTo>
                      <a:pt x="7527" y="614"/>
                      <a:pt x="6913" y="1"/>
                      <a:pt x="6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0"/>
              <p:cNvSpPr/>
              <p:nvPr/>
            </p:nvSpPr>
            <p:spPr>
              <a:xfrm>
                <a:off x="5237300" y="2174425"/>
                <a:ext cx="108250" cy="92550"/>
              </a:xfrm>
              <a:custGeom>
                <a:avLst/>
                <a:gdLst/>
                <a:ahLst/>
                <a:cxnLst/>
                <a:rect l="l" t="t" r="r" b="b"/>
                <a:pathLst>
                  <a:path w="4330" h="3702" extrusionOk="0">
                    <a:moveTo>
                      <a:pt x="2489" y="0"/>
                    </a:moveTo>
                    <a:cubicBezTo>
                      <a:pt x="2483" y="0"/>
                      <a:pt x="2477" y="0"/>
                      <a:pt x="2472" y="0"/>
                    </a:cubicBezTo>
                    <a:cubicBezTo>
                      <a:pt x="818" y="0"/>
                      <a:pt x="0" y="1998"/>
                      <a:pt x="1162" y="3159"/>
                    </a:cubicBezTo>
                    <a:cubicBezTo>
                      <a:pt x="1540" y="3534"/>
                      <a:pt x="2003" y="3702"/>
                      <a:pt x="2459" y="3702"/>
                    </a:cubicBezTo>
                    <a:cubicBezTo>
                      <a:pt x="3414" y="3702"/>
                      <a:pt x="4330" y="2963"/>
                      <a:pt x="4330" y="1849"/>
                    </a:cubicBezTo>
                    <a:cubicBezTo>
                      <a:pt x="4321" y="824"/>
                      <a:pt x="3503" y="0"/>
                      <a:pt x="24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0"/>
              <p:cNvSpPr/>
              <p:nvPr/>
            </p:nvSpPr>
            <p:spPr>
              <a:xfrm>
                <a:off x="5237300" y="2301925"/>
                <a:ext cx="108250" cy="92725"/>
              </a:xfrm>
              <a:custGeom>
                <a:avLst/>
                <a:gdLst/>
                <a:ahLst/>
                <a:cxnLst/>
                <a:rect l="l" t="t" r="r" b="b"/>
                <a:pathLst>
                  <a:path w="4330" h="3709" extrusionOk="0">
                    <a:moveTo>
                      <a:pt x="2472" y="1"/>
                    </a:moveTo>
                    <a:cubicBezTo>
                      <a:pt x="818" y="10"/>
                      <a:pt x="0" y="1999"/>
                      <a:pt x="1162" y="3160"/>
                    </a:cubicBezTo>
                    <a:cubicBezTo>
                      <a:pt x="1541" y="3539"/>
                      <a:pt x="2006" y="3709"/>
                      <a:pt x="2462" y="3709"/>
                    </a:cubicBezTo>
                    <a:cubicBezTo>
                      <a:pt x="3413" y="3709"/>
                      <a:pt x="4324" y="2971"/>
                      <a:pt x="4330" y="1859"/>
                    </a:cubicBezTo>
                    <a:cubicBezTo>
                      <a:pt x="4330" y="828"/>
                      <a:pt x="3494" y="1"/>
                      <a:pt x="2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0"/>
              <p:cNvSpPr/>
              <p:nvPr/>
            </p:nvSpPr>
            <p:spPr>
              <a:xfrm>
                <a:off x="5237300" y="2431300"/>
                <a:ext cx="108250" cy="92625"/>
              </a:xfrm>
              <a:custGeom>
                <a:avLst/>
                <a:gdLst/>
                <a:ahLst/>
                <a:cxnLst/>
                <a:rect l="l" t="t" r="r" b="b"/>
                <a:pathLst>
                  <a:path w="4330" h="3705" extrusionOk="0">
                    <a:moveTo>
                      <a:pt x="2489" y="1"/>
                    </a:moveTo>
                    <a:cubicBezTo>
                      <a:pt x="2483" y="1"/>
                      <a:pt x="2477" y="1"/>
                      <a:pt x="2472" y="1"/>
                    </a:cubicBezTo>
                    <a:cubicBezTo>
                      <a:pt x="818" y="1"/>
                      <a:pt x="0" y="1999"/>
                      <a:pt x="1162" y="3160"/>
                    </a:cubicBezTo>
                    <a:cubicBezTo>
                      <a:pt x="1541" y="3536"/>
                      <a:pt x="2006" y="3705"/>
                      <a:pt x="2462" y="3705"/>
                    </a:cubicBezTo>
                    <a:cubicBezTo>
                      <a:pt x="3413" y="3705"/>
                      <a:pt x="4324" y="2971"/>
                      <a:pt x="4330" y="1859"/>
                    </a:cubicBezTo>
                    <a:cubicBezTo>
                      <a:pt x="4330" y="834"/>
                      <a:pt x="3503"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Imagen 1">
            <a:extLst>
              <a:ext uri="{FF2B5EF4-FFF2-40B4-BE49-F238E27FC236}">
                <a16:creationId xmlns:a16="http://schemas.microsoft.com/office/drawing/2014/main" id="{D0DC57CB-84BD-670E-C188-E0E0C6FEFD41}"/>
              </a:ext>
            </a:extLst>
          </p:cNvPr>
          <p:cNvPicPr>
            <a:picLocks noChangeAspect="1"/>
          </p:cNvPicPr>
          <p:nvPr/>
        </p:nvPicPr>
        <p:blipFill>
          <a:blip r:embed="rId3"/>
          <a:stretch>
            <a:fillRect/>
          </a:stretch>
        </p:blipFill>
        <p:spPr>
          <a:xfrm>
            <a:off x="6947760" y="4131147"/>
            <a:ext cx="1481001" cy="4443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42"/>
          <p:cNvSpPr txBox="1">
            <a:spLocks noGrp="1"/>
          </p:cNvSpPr>
          <p:nvPr>
            <p:ph type="title"/>
          </p:nvPr>
        </p:nvSpPr>
        <p:spPr>
          <a:xfrm>
            <a:off x="1411858" y="1641658"/>
            <a:ext cx="50232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Que es el auxiliar de transito</a:t>
            </a:r>
            <a:endParaRPr dirty="0"/>
          </a:p>
        </p:txBody>
      </p:sp>
      <p:sp>
        <p:nvSpPr>
          <p:cNvPr id="539" name="Google Shape;539;p42"/>
          <p:cNvSpPr txBox="1">
            <a:spLocks noGrp="1"/>
          </p:cNvSpPr>
          <p:nvPr>
            <p:ph type="title" idx="2"/>
          </p:nvPr>
        </p:nvSpPr>
        <p:spPr>
          <a:xfrm>
            <a:off x="671250" y="577178"/>
            <a:ext cx="1320300" cy="1320300"/>
          </a:xfrm>
          <a:prstGeom prst="rect">
            <a:avLst/>
          </a:prstGeom>
        </p:spPr>
        <p:txBody>
          <a:bodyPr spcFirstLastPara="1" wrap="square" lIns="91425" tIns="91425" rIns="91425" bIns="274300" anchor="b" anchorCtr="0">
            <a:noAutofit/>
          </a:bodyPr>
          <a:lstStyle/>
          <a:p>
            <a:pPr marL="0" lvl="0" indent="0" algn="ctr" rtl="0">
              <a:spcBef>
                <a:spcPts val="0"/>
              </a:spcBef>
              <a:spcAft>
                <a:spcPts val="0"/>
              </a:spcAft>
              <a:buNone/>
            </a:pPr>
            <a:r>
              <a:rPr lang="en"/>
              <a:t>01</a:t>
            </a:r>
            <a:endParaRPr/>
          </a:p>
        </p:txBody>
      </p:sp>
      <p:grpSp>
        <p:nvGrpSpPr>
          <p:cNvPr id="541" name="Google Shape;541;p42"/>
          <p:cNvGrpSpPr/>
          <p:nvPr/>
        </p:nvGrpSpPr>
        <p:grpSpPr>
          <a:xfrm>
            <a:off x="6250177" y="995895"/>
            <a:ext cx="1987843" cy="3149826"/>
            <a:chOff x="6250177" y="995895"/>
            <a:chExt cx="1987843" cy="3149826"/>
          </a:xfrm>
        </p:grpSpPr>
        <p:sp>
          <p:nvSpPr>
            <p:cNvPr id="542" name="Google Shape;542;p42"/>
            <p:cNvSpPr/>
            <p:nvPr/>
          </p:nvSpPr>
          <p:spPr>
            <a:xfrm>
              <a:off x="7799832" y="2039513"/>
              <a:ext cx="140826" cy="141290"/>
            </a:xfrm>
            <a:custGeom>
              <a:avLst/>
              <a:gdLst/>
              <a:ahLst/>
              <a:cxnLst/>
              <a:rect l="l" t="t" r="r" b="b"/>
              <a:pathLst>
                <a:path w="2825" h="2735" extrusionOk="0">
                  <a:moveTo>
                    <a:pt x="507" y="0"/>
                  </a:moveTo>
                  <a:cubicBezTo>
                    <a:pt x="391" y="0"/>
                    <a:pt x="274" y="44"/>
                    <a:pt x="186" y="133"/>
                  </a:cubicBezTo>
                  <a:cubicBezTo>
                    <a:pt x="0" y="309"/>
                    <a:pt x="0" y="606"/>
                    <a:pt x="186" y="783"/>
                  </a:cubicBezTo>
                  <a:lnTo>
                    <a:pt x="604" y="1201"/>
                  </a:lnTo>
                  <a:cubicBezTo>
                    <a:pt x="697" y="1294"/>
                    <a:pt x="697" y="1443"/>
                    <a:pt x="604" y="1536"/>
                  </a:cubicBezTo>
                  <a:lnTo>
                    <a:pt x="186" y="1954"/>
                  </a:lnTo>
                  <a:cubicBezTo>
                    <a:pt x="0" y="2130"/>
                    <a:pt x="0" y="2418"/>
                    <a:pt x="186" y="2595"/>
                  </a:cubicBezTo>
                  <a:cubicBezTo>
                    <a:pt x="274" y="2688"/>
                    <a:pt x="391" y="2734"/>
                    <a:pt x="507" y="2734"/>
                  </a:cubicBezTo>
                  <a:cubicBezTo>
                    <a:pt x="623" y="2734"/>
                    <a:pt x="739" y="2688"/>
                    <a:pt x="827" y="2595"/>
                  </a:cubicBezTo>
                  <a:lnTo>
                    <a:pt x="1245" y="2177"/>
                  </a:lnTo>
                  <a:cubicBezTo>
                    <a:pt x="1292" y="2130"/>
                    <a:pt x="1352" y="2107"/>
                    <a:pt x="1413" y="2107"/>
                  </a:cubicBezTo>
                  <a:cubicBezTo>
                    <a:pt x="1473" y="2107"/>
                    <a:pt x="1533" y="2130"/>
                    <a:pt x="1580" y="2177"/>
                  </a:cubicBezTo>
                  <a:lnTo>
                    <a:pt x="1998" y="2595"/>
                  </a:lnTo>
                  <a:cubicBezTo>
                    <a:pt x="2091" y="2688"/>
                    <a:pt x="2209" y="2734"/>
                    <a:pt x="2327" y="2734"/>
                  </a:cubicBezTo>
                  <a:cubicBezTo>
                    <a:pt x="2444" y="2734"/>
                    <a:pt x="2560" y="2688"/>
                    <a:pt x="2648" y="2595"/>
                  </a:cubicBezTo>
                  <a:cubicBezTo>
                    <a:pt x="2825" y="2418"/>
                    <a:pt x="2825" y="2130"/>
                    <a:pt x="2648" y="1954"/>
                  </a:cubicBezTo>
                  <a:lnTo>
                    <a:pt x="2230" y="1536"/>
                  </a:lnTo>
                  <a:cubicBezTo>
                    <a:pt x="2137" y="1443"/>
                    <a:pt x="2137" y="1294"/>
                    <a:pt x="2230" y="1201"/>
                  </a:cubicBezTo>
                  <a:lnTo>
                    <a:pt x="2648" y="783"/>
                  </a:lnTo>
                  <a:cubicBezTo>
                    <a:pt x="2825" y="606"/>
                    <a:pt x="2825" y="309"/>
                    <a:pt x="2648" y="133"/>
                  </a:cubicBezTo>
                  <a:cubicBezTo>
                    <a:pt x="2560" y="44"/>
                    <a:pt x="2444" y="0"/>
                    <a:pt x="2327" y="0"/>
                  </a:cubicBezTo>
                  <a:cubicBezTo>
                    <a:pt x="2209" y="0"/>
                    <a:pt x="2091" y="44"/>
                    <a:pt x="1998" y="133"/>
                  </a:cubicBezTo>
                  <a:lnTo>
                    <a:pt x="1580" y="551"/>
                  </a:lnTo>
                  <a:cubicBezTo>
                    <a:pt x="1533" y="597"/>
                    <a:pt x="1473" y="620"/>
                    <a:pt x="1413" y="620"/>
                  </a:cubicBezTo>
                  <a:cubicBezTo>
                    <a:pt x="1352" y="620"/>
                    <a:pt x="1292" y="597"/>
                    <a:pt x="1245" y="551"/>
                  </a:cubicBezTo>
                  <a:lnTo>
                    <a:pt x="827" y="133"/>
                  </a:lnTo>
                  <a:cubicBezTo>
                    <a:pt x="739" y="44"/>
                    <a:pt x="623" y="0"/>
                    <a:pt x="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2"/>
            <p:cNvSpPr/>
            <p:nvPr/>
          </p:nvSpPr>
          <p:spPr>
            <a:xfrm>
              <a:off x="6961281" y="995895"/>
              <a:ext cx="172331" cy="180035"/>
            </a:xfrm>
            <a:custGeom>
              <a:avLst/>
              <a:gdLst/>
              <a:ahLst/>
              <a:cxnLst/>
              <a:rect l="l" t="t" r="r" b="b"/>
              <a:pathLst>
                <a:path w="3457" h="3485" extrusionOk="0">
                  <a:moveTo>
                    <a:pt x="1729" y="1"/>
                  </a:moveTo>
                  <a:cubicBezTo>
                    <a:pt x="1682" y="10"/>
                    <a:pt x="1654" y="38"/>
                    <a:pt x="1636" y="66"/>
                  </a:cubicBezTo>
                  <a:cubicBezTo>
                    <a:pt x="1301" y="688"/>
                    <a:pt x="846" y="1339"/>
                    <a:pt x="66" y="1636"/>
                  </a:cubicBezTo>
                  <a:cubicBezTo>
                    <a:pt x="38" y="1654"/>
                    <a:pt x="10" y="1673"/>
                    <a:pt x="1" y="1701"/>
                  </a:cubicBezTo>
                  <a:cubicBezTo>
                    <a:pt x="1" y="1704"/>
                    <a:pt x="1" y="1707"/>
                    <a:pt x="1" y="1710"/>
                  </a:cubicBezTo>
                  <a:lnTo>
                    <a:pt x="1" y="1719"/>
                  </a:lnTo>
                  <a:cubicBezTo>
                    <a:pt x="1" y="1729"/>
                    <a:pt x="1" y="1738"/>
                    <a:pt x="1" y="1747"/>
                  </a:cubicBezTo>
                  <a:cubicBezTo>
                    <a:pt x="1" y="1757"/>
                    <a:pt x="1" y="1766"/>
                    <a:pt x="1" y="1775"/>
                  </a:cubicBezTo>
                  <a:lnTo>
                    <a:pt x="1" y="1785"/>
                  </a:lnTo>
                  <a:cubicBezTo>
                    <a:pt x="1" y="1789"/>
                    <a:pt x="1" y="1791"/>
                    <a:pt x="1" y="1794"/>
                  </a:cubicBezTo>
                  <a:cubicBezTo>
                    <a:pt x="10" y="1822"/>
                    <a:pt x="38" y="1840"/>
                    <a:pt x="66" y="1850"/>
                  </a:cubicBezTo>
                  <a:cubicBezTo>
                    <a:pt x="846" y="2156"/>
                    <a:pt x="1301" y="2806"/>
                    <a:pt x="1636" y="3420"/>
                  </a:cubicBezTo>
                  <a:cubicBezTo>
                    <a:pt x="1654" y="3457"/>
                    <a:pt x="1682" y="3485"/>
                    <a:pt x="1729" y="3485"/>
                  </a:cubicBezTo>
                  <a:cubicBezTo>
                    <a:pt x="1766" y="3485"/>
                    <a:pt x="1803" y="3457"/>
                    <a:pt x="1822" y="3420"/>
                  </a:cubicBezTo>
                  <a:cubicBezTo>
                    <a:pt x="2156" y="2806"/>
                    <a:pt x="2611" y="2147"/>
                    <a:pt x="3382" y="1850"/>
                  </a:cubicBezTo>
                  <a:cubicBezTo>
                    <a:pt x="3410" y="1840"/>
                    <a:pt x="3438" y="1822"/>
                    <a:pt x="3457" y="1794"/>
                  </a:cubicBezTo>
                  <a:cubicBezTo>
                    <a:pt x="3457" y="1791"/>
                    <a:pt x="3457" y="1789"/>
                    <a:pt x="3457" y="1785"/>
                  </a:cubicBezTo>
                  <a:lnTo>
                    <a:pt x="3457" y="1775"/>
                  </a:lnTo>
                  <a:cubicBezTo>
                    <a:pt x="3457" y="1757"/>
                    <a:pt x="3457" y="1738"/>
                    <a:pt x="3457" y="1719"/>
                  </a:cubicBezTo>
                  <a:lnTo>
                    <a:pt x="3457" y="1710"/>
                  </a:lnTo>
                  <a:cubicBezTo>
                    <a:pt x="3457" y="1707"/>
                    <a:pt x="3457" y="1704"/>
                    <a:pt x="3457" y="1701"/>
                  </a:cubicBezTo>
                  <a:cubicBezTo>
                    <a:pt x="3438" y="1673"/>
                    <a:pt x="3410" y="1654"/>
                    <a:pt x="3382" y="1636"/>
                  </a:cubicBezTo>
                  <a:cubicBezTo>
                    <a:pt x="2611" y="1339"/>
                    <a:pt x="2156" y="688"/>
                    <a:pt x="1822" y="66"/>
                  </a:cubicBezTo>
                  <a:cubicBezTo>
                    <a:pt x="1803" y="38"/>
                    <a:pt x="1766" y="10"/>
                    <a:pt x="17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2"/>
            <p:cNvSpPr/>
            <p:nvPr/>
          </p:nvSpPr>
          <p:spPr>
            <a:xfrm>
              <a:off x="6505921" y="3966151"/>
              <a:ext cx="173727" cy="179570"/>
            </a:xfrm>
            <a:custGeom>
              <a:avLst/>
              <a:gdLst/>
              <a:ahLst/>
              <a:cxnLst/>
              <a:rect l="l" t="t" r="r" b="b"/>
              <a:pathLst>
                <a:path w="3485" h="3476" extrusionOk="0">
                  <a:moveTo>
                    <a:pt x="1413" y="1"/>
                  </a:moveTo>
                  <a:cubicBezTo>
                    <a:pt x="1339" y="1"/>
                    <a:pt x="1283" y="57"/>
                    <a:pt x="1283" y="122"/>
                  </a:cubicBezTo>
                  <a:lnTo>
                    <a:pt x="1283" y="317"/>
                  </a:lnTo>
                  <a:cubicBezTo>
                    <a:pt x="1283" y="393"/>
                    <a:pt x="1217" y="444"/>
                    <a:pt x="1152" y="444"/>
                  </a:cubicBezTo>
                  <a:cubicBezTo>
                    <a:pt x="1122" y="444"/>
                    <a:pt x="1093" y="433"/>
                    <a:pt x="1069" y="410"/>
                  </a:cubicBezTo>
                  <a:lnTo>
                    <a:pt x="930" y="270"/>
                  </a:lnTo>
                  <a:cubicBezTo>
                    <a:pt x="902" y="243"/>
                    <a:pt x="867" y="229"/>
                    <a:pt x="833" y="229"/>
                  </a:cubicBezTo>
                  <a:cubicBezTo>
                    <a:pt x="800" y="229"/>
                    <a:pt x="767" y="243"/>
                    <a:pt x="744" y="270"/>
                  </a:cubicBezTo>
                  <a:lnTo>
                    <a:pt x="279" y="735"/>
                  </a:lnTo>
                  <a:cubicBezTo>
                    <a:pt x="233" y="781"/>
                    <a:pt x="233" y="865"/>
                    <a:pt x="279" y="911"/>
                  </a:cubicBezTo>
                  <a:lnTo>
                    <a:pt x="419" y="1051"/>
                  </a:lnTo>
                  <a:cubicBezTo>
                    <a:pt x="502" y="1134"/>
                    <a:pt x="447" y="1274"/>
                    <a:pt x="326" y="1274"/>
                  </a:cubicBezTo>
                  <a:lnTo>
                    <a:pt x="131" y="1274"/>
                  </a:lnTo>
                  <a:cubicBezTo>
                    <a:pt x="56" y="1274"/>
                    <a:pt x="1" y="1330"/>
                    <a:pt x="1" y="1404"/>
                  </a:cubicBezTo>
                  <a:lnTo>
                    <a:pt x="1" y="2064"/>
                  </a:lnTo>
                  <a:cubicBezTo>
                    <a:pt x="1" y="2129"/>
                    <a:pt x="56" y="2194"/>
                    <a:pt x="131" y="2194"/>
                  </a:cubicBezTo>
                  <a:lnTo>
                    <a:pt x="326" y="2194"/>
                  </a:lnTo>
                  <a:cubicBezTo>
                    <a:pt x="447" y="2194"/>
                    <a:pt x="502" y="2324"/>
                    <a:pt x="419" y="2407"/>
                  </a:cubicBezTo>
                  <a:lnTo>
                    <a:pt x="279" y="2547"/>
                  </a:lnTo>
                  <a:cubicBezTo>
                    <a:pt x="233" y="2602"/>
                    <a:pt x="233" y="2677"/>
                    <a:pt x="279" y="2732"/>
                  </a:cubicBezTo>
                  <a:lnTo>
                    <a:pt x="744" y="3197"/>
                  </a:lnTo>
                  <a:cubicBezTo>
                    <a:pt x="767" y="3220"/>
                    <a:pt x="800" y="3232"/>
                    <a:pt x="833" y="3232"/>
                  </a:cubicBezTo>
                  <a:cubicBezTo>
                    <a:pt x="867" y="3232"/>
                    <a:pt x="902" y="3220"/>
                    <a:pt x="930" y="3197"/>
                  </a:cubicBezTo>
                  <a:lnTo>
                    <a:pt x="1069" y="3058"/>
                  </a:lnTo>
                  <a:cubicBezTo>
                    <a:pt x="1094" y="3030"/>
                    <a:pt x="1125" y="3018"/>
                    <a:pt x="1156" y="3018"/>
                  </a:cubicBezTo>
                  <a:cubicBezTo>
                    <a:pt x="1220" y="3018"/>
                    <a:pt x="1283" y="3069"/>
                    <a:pt x="1283" y="3151"/>
                  </a:cubicBezTo>
                  <a:lnTo>
                    <a:pt x="1283" y="3346"/>
                  </a:lnTo>
                  <a:cubicBezTo>
                    <a:pt x="1283" y="3411"/>
                    <a:pt x="1339" y="3466"/>
                    <a:pt x="1413" y="3476"/>
                  </a:cubicBezTo>
                  <a:lnTo>
                    <a:pt x="2073" y="3476"/>
                  </a:lnTo>
                  <a:cubicBezTo>
                    <a:pt x="2147" y="3476"/>
                    <a:pt x="2203" y="3411"/>
                    <a:pt x="2203" y="3346"/>
                  </a:cubicBezTo>
                  <a:lnTo>
                    <a:pt x="2203" y="3151"/>
                  </a:lnTo>
                  <a:cubicBezTo>
                    <a:pt x="2203" y="3069"/>
                    <a:pt x="2265" y="3018"/>
                    <a:pt x="2329" y="3018"/>
                  </a:cubicBezTo>
                  <a:cubicBezTo>
                    <a:pt x="2360" y="3018"/>
                    <a:pt x="2392" y="3030"/>
                    <a:pt x="2416" y="3058"/>
                  </a:cubicBezTo>
                  <a:lnTo>
                    <a:pt x="2556" y="3197"/>
                  </a:lnTo>
                  <a:cubicBezTo>
                    <a:pt x="2584" y="3220"/>
                    <a:pt x="2616" y="3232"/>
                    <a:pt x="2649" y="3232"/>
                  </a:cubicBezTo>
                  <a:cubicBezTo>
                    <a:pt x="2681" y="3232"/>
                    <a:pt x="2714" y="3220"/>
                    <a:pt x="2742" y="3197"/>
                  </a:cubicBezTo>
                  <a:lnTo>
                    <a:pt x="3206" y="2732"/>
                  </a:lnTo>
                  <a:cubicBezTo>
                    <a:pt x="3253" y="2677"/>
                    <a:pt x="3253" y="2602"/>
                    <a:pt x="3206" y="2547"/>
                  </a:cubicBezTo>
                  <a:lnTo>
                    <a:pt x="3067" y="2407"/>
                  </a:lnTo>
                  <a:cubicBezTo>
                    <a:pt x="2983" y="2324"/>
                    <a:pt x="3039" y="2194"/>
                    <a:pt x="3160" y="2194"/>
                  </a:cubicBezTo>
                  <a:lnTo>
                    <a:pt x="3355" y="2194"/>
                  </a:lnTo>
                  <a:cubicBezTo>
                    <a:pt x="3420" y="2194"/>
                    <a:pt x="3485" y="2129"/>
                    <a:pt x="3485" y="2064"/>
                  </a:cubicBezTo>
                  <a:lnTo>
                    <a:pt x="3485" y="1404"/>
                  </a:lnTo>
                  <a:cubicBezTo>
                    <a:pt x="3476" y="1335"/>
                    <a:pt x="3428" y="1282"/>
                    <a:pt x="3369" y="1282"/>
                  </a:cubicBezTo>
                  <a:cubicBezTo>
                    <a:pt x="3364" y="1282"/>
                    <a:pt x="3360" y="1282"/>
                    <a:pt x="3355" y="1283"/>
                  </a:cubicBezTo>
                  <a:lnTo>
                    <a:pt x="3160" y="1283"/>
                  </a:lnTo>
                  <a:cubicBezTo>
                    <a:pt x="3039" y="1274"/>
                    <a:pt x="2983" y="1144"/>
                    <a:pt x="3067" y="1060"/>
                  </a:cubicBezTo>
                  <a:lnTo>
                    <a:pt x="3206" y="921"/>
                  </a:lnTo>
                  <a:cubicBezTo>
                    <a:pt x="3253" y="865"/>
                    <a:pt x="3253" y="791"/>
                    <a:pt x="3206" y="735"/>
                  </a:cubicBezTo>
                  <a:lnTo>
                    <a:pt x="2742" y="270"/>
                  </a:lnTo>
                  <a:cubicBezTo>
                    <a:pt x="2714" y="247"/>
                    <a:pt x="2681" y="236"/>
                    <a:pt x="2649" y="236"/>
                  </a:cubicBezTo>
                  <a:cubicBezTo>
                    <a:pt x="2616" y="236"/>
                    <a:pt x="2584" y="247"/>
                    <a:pt x="2556" y="270"/>
                  </a:cubicBezTo>
                  <a:lnTo>
                    <a:pt x="2416" y="410"/>
                  </a:lnTo>
                  <a:cubicBezTo>
                    <a:pt x="2392" y="438"/>
                    <a:pt x="2360" y="450"/>
                    <a:pt x="2328" y="450"/>
                  </a:cubicBezTo>
                  <a:cubicBezTo>
                    <a:pt x="2265" y="450"/>
                    <a:pt x="2203" y="400"/>
                    <a:pt x="2203" y="326"/>
                  </a:cubicBezTo>
                  <a:lnTo>
                    <a:pt x="2203" y="122"/>
                  </a:lnTo>
                  <a:cubicBezTo>
                    <a:pt x="2203" y="57"/>
                    <a:pt x="2147" y="1"/>
                    <a:pt x="2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2"/>
            <p:cNvSpPr/>
            <p:nvPr/>
          </p:nvSpPr>
          <p:spPr>
            <a:xfrm>
              <a:off x="6609870" y="2799639"/>
              <a:ext cx="173279" cy="179570"/>
            </a:xfrm>
            <a:custGeom>
              <a:avLst/>
              <a:gdLst/>
              <a:ahLst/>
              <a:cxnLst/>
              <a:rect l="l" t="t" r="r" b="b"/>
              <a:pathLst>
                <a:path w="3476" h="3476" extrusionOk="0">
                  <a:moveTo>
                    <a:pt x="1738" y="1"/>
                  </a:moveTo>
                  <a:cubicBezTo>
                    <a:pt x="1487" y="1"/>
                    <a:pt x="1283" y="205"/>
                    <a:pt x="1283" y="456"/>
                  </a:cubicBezTo>
                  <a:lnTo>
                    <a:pt x="1283" y="1051"/>
                  </a:lnTo>
                  <a:cubicBezTo>
                    <a:pt x="1283" y="1172"/>
                    <a:pt x="1171" y="1283"/>
                    <a:pt x="1050" y="1283"/>
                  </a:cubicBezTo>
                  <a:lnTo>
                    <a:pt x="456" y="1283"/>
                  </a:lnTo>
                  <a:cubicBezTo>
                    <a:pt x="205" y="1283"/>
                    <a:pt x="1" y="1487"/>
                    <a:pt x="1" y="1738"/>
                  </a:cubicBezTo>
                  <a:cubicBezTo>
                    <a:pt x="1" y="1989"/>
                    <a:pt x="205" y="2194"/>
                    <a:pt x="456" y="2194"/>
                  </a:cubicBezTo>
                  <a:lnTo>
                    <a:pt x="1050" y="2194"/>
                  </a:lnTo>
                  <a:cubicBezTo>
                    <a:pt x="1171" y="2194"/>
                    <a:pt x="1283" y="2296"/>
                    <a:pt x="1283" y="2426"/>
                  </a:cubicBezTo>
                  <a:lnTo>
                    <a:pt x="1283" y="3020"/>
                  </a:lnTo>
                  <a:cubicBezTo>
                    <a:pt x="1283" y="3271"/>
                    <a:pt x="1487" y="3476"/>
                    <a:pt x="1738" y="3476"/>
                  </a:cubicBezTo>
                  <a:cubicBezTo>
                    <a:pt x="1989" y="3476"/>
                    <a:pt x="2193" y="3271"/>
                    <a:pt x="2193" y="3020"/>
                  </a:cubicBezTo>
                  <a:lnTo>
                    <a:pt x="2193" y="2426"/>
                  </a:lnTo>
                  <a:cubicBezTo>
                    <a:pt x="2193" y="2296"/>
                    <a:pt x="2295" y="2194"/>
                    <a:pt x="2426" y="2194"/>
                  </a:cubicBezTo>
                  <a:lnTo>
                    <a:pt x="3020" y="2194"/>
                  </a:lnTo>
                  <a:cubicBezTo>
                    <a:pt x="3271" y="2194"/>
                    <a:pt x="3475" y="1989"/>
                    <a:pt x="3475" y="1738"/>
                  </a:cubicBezTo>
                  <a:cubicBezTo>
                    <a:pt x="3475" y="1487"/>
                    <a:pt x="3271" y="1283"/>
                    <a:pt x="3020" y="1283"/>
                  </a:cubicBezTo>
                  <a:lnTo>
                    <a:pt x="2426" y="1283"/>
                  </a:lnTo>
                  <a:cubicBezTo>
                    <a:pt x="2295" y="1283"/>
                    <a:pt x="2193" y="1172"/>
                    <a:pt x="2193" y="1051"/>
                  </a:cubicBezTo>
                  <a:lnTo>
                    <a:pt x="2193" y="456"/>
                  </a:lnTo>
                  <a:cubicBezTo>
                    <a:pt x="2193" y="205"/>
                    <a:pt x="1989" y="1"/>
                    <a:pt x="17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2"/>
            <p:cNvSpPr/>
            <p:nvPr/>
          </p:nvSpPr>
          <p:spPr>
            <a:xfrm rot="1800110">
              <a:off x="6282381" y="3496703"/>
              <a:ext cx="191333" cy="180090"/>
            </a:xfrm>
            <a:custGeom>
              <a:avLst/>
              <a:gdLst/>
              <a:ahLst/>
              <a:cxnLst/>
              <a:rect l="l" t="t" r="r" b="b"/>
              <a:pathLst>
                <a:path w="3838" h="3486" extrusionOk="0">
                  <a:moveTo>
                    <a:pt x="1915" y="1"/>
                  </a:moveTo>
                  <a:cubicBezTo>
                    <a:pt x="1805" y="1"/>
                    <a:pt x="1696" y="63"/>
                    <a:pt x="1655" y="189"/>
                  </a:cubicBezTo>
                  <a:lnTo>
                    <a:pt x="1413" y="932"/>
                  </a:lnTo>
                  <a:cubicBezTo>
                    <a:pt x="1376" y="1044"/>
                    <a:pt x="1274" y="1118"/>
                    <a:pt x="1153" y="1118"/>
                  </a:cubicBezTo>
                  <a:lnTo>
                    <a:pt x="372" y="1118"/>
                  </a:lnTo>
                  <a:cubicBezTo>
                    <a:pt x="112" y="1118"/>
                    <a:pt x="1" y="1462"/>
                    <a:pt x="214" y="1610"/>
                  </a:cubicBezTo>
                  <a:lnTo>
                    <a:pt x="846" y="2075"/>
                  </a:lnTo>
                  <a:cubicBezTo>
                    <a:pt x="939" y="2149"/>
                    <a:pt x="986" y="2270"/>
                    <a:pt x="948" y="2381"/>
                  </a:cubicBezTo>
                  <a:lnTo>
                    <a:pt x="707" y="3125"/>
                  </a:lnTo>
                  <a:cubicBezTo>
                    <a:pt x="643" y="3316"/>
                    <a:pt x="795" y="3485"/>
                    <a:pt x="966" y="3485"/>
                  </a:cubicBezTo>
                  <a:cubicBezTo>
                    <a:pt x="1019" y="3485"/>
                    <a:pt x="1074" y="3469"/>
                    <a:pt x="1125" y="3431"/>
                  </a:cubicBezTo>
                  <a:lnTo>
                    <a:pt x="1757" y="2967"/>
                  </a:lnTo>
                  <a:cubicBezTo>
                    <a:pt x="1803" y="2934"/>
                    <a:pt x="1859" y="2918"/>
                    <a:pt x="1916" y="2918"/>
                  </a:cubicBezTo>
                  <a:cubicBezTo>
                    <a:pt x="1973" y="2918"/>
                    <a:pt x="2031" y="2934"/>
                    <a:pt x="2082" y="2967"/>
                  </a:cubicBezTo>
                  <a:lnTo>
                    <a:pt x="2714" y="3431"/>
                  </a:lnTo>
                  <a:cubicBezTo>
                    <a:pt x="2765" y="3469"/>
                    <a:pt x="2820" y="3485"/>
                    <a:pt x="2873" y="3485"/>
                  </a:cubicBezTo>
                  <a:cubicBezTo>
                    <a:pt x="3043" y="3485"/>
                    <a:pt x="3195" y="3316"/>
                    <a:pt x="3132" y="3125"/>
                  </a:cubicBezTo>
                  <a:lnTo>
                    <a:pt x="2890" y="2381"/>
                  </a:lnTo>
                  <a:cubicBezTo>
                    <a:pt x="2853" y="2270"/>
                    <a:pt x="2890" y="2149"/>
                    <a:pt x="2992" y="2075"/>
                  </a:cubicBezTo>
                  <a:lnTo>
                    <a:pt x="3624" y="1610"/>
                  </a:lnTo>
                  <a:cubicBezTo>
                    <a:pt x="3838" y="1452"/>
                    <a:pt x="3726" y="1118"/>
                    <a:pt x="3457" y="1118"/>
                  </a:cubicBezTo>
                  <a:lnTo>
                    <a:pt x="2677" y="1118"/>
                  </a:lnTo>
                  <a:cubicBezTo>
                    <a:pt x="2556" y="1118"/>
                    <a:pt x="2454" y="1044"/>
                    <a:pt x="2416" y="932"/>
                  </a:cubicBezTo>
                  <a:lnTo>
                    <a:pt x="2175" y="189"/>
                  </a:lnTo>
                  <a:cubicBezTo>
                    <a:pt x="2133" y="63"/>
                    <a:pt x="2024" y="1"/>
                    <a:pt x="19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2"/>
            <p:cNvSpPr/>
            <p:nvPr/>
          </p:nvSpPr>
          <p:spPr>
            <a:xfrm>
              <a:off x="8061620" y="2386474"/>
              <a:ext cx="176400" cy="183000"/>
            </a:xfrm>
            <a:prstGeom prst="donut">
              <a:avLst>
                <a:gd name="adj" fmla="val 2252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8" name="Google Shape;548;p42"/>
          <p:cNvGrpSpPr/>
          <p:nvPr/>
        </p:nvGrpSpPr>
        <p:grpSpPr>
          <a:xfrm>
            <a:off x="6876288" y="2889415"/>
            <a:ext cx="1371607" cy="810460"/>
            <a:chOff x="6200532" y="2577974"/>
            <a:chExt cx="1371607" cy="810460"/>
          </a:xfrm>
        </p:grpSpPr>
        <p:sp>
          <p:nvSpPr>
            <p:cNvPr id="549" name="Google Shape;549;p42"/>
            <p:cNvSpPr/>
            <p:nvPr/>
          </p:nvSpPr>
          <p:spPr>
            <a:xfrm>
              <a:off x="6201122" y="2578185"/>
              <a:ext cx="1370975" cy="810037"/>
            </a:xfrm>
            <a:custGeom>
              <a:avLst/>
              <a:gdLst/>
              <a:ahLst/>
              <a:cxnLst/>
              <a:rect l="l" t="t" r="r" b="b"/>
              <a:pathLst>
                <a:path w="19540" h="11485" extrusionOk="0">
                  <a:moveTo>
                    <a:pt x="6532" y="1"/>
                  </a:moveTo>
                  <a:cubicBezTo>
                    <a:pt x="5872" y="1"/>
                    <a:pt x="5296" y="456"/>
                    <a:pt x="5157" y="1097"/>
                  </a:cubicBezTo>
                  <a:lnTo>
                    <a:pt x="4599" y="3559"/>
                  </a:lnTo>
                  <a:cubicBezTo>
                    <a:pt x="4516" y="3949"/>
                    <a:pt x="4191" y="4247"/>
                    <a:pt x="3800" y="4293"/>
                  </a:cubicBezTo>
                  <a:lnTo>
                    <a:pt x="1403" y="4637"/>
                  </a:lnTo>
                  <a:cubicBezTo>
                    <a:pt x="818" y="4711"/>
                    <a:pt x="391" y="5213"/>
                    <a:pt x="381" y="5798"/>
                  </a:cubicBezTo>
                  <a:lnTo>
                    <a:pt x="381" y="7991"/>
                  </a:lnTo>
                  <a:lnTo>
                    <a:pt x="353" y="7991"/>
                  </a:lnTo>
                  <a:cubicBezTo>
                    <a:pt x="158" y="7991"/>
                    <a:pt x="0" y="8149"/>
                    <a:pt x="10" y="8344"/>
                  </a:cubicBezTo>
                  <a:lnTo>
                    <a:pt x="10" y="8586"/>
                  </a:lnTo>
                  <a:cubicBezTo>
                    <a:pt x="10" y="9115"/>
                    <a:pt x="437" y="9552"/>
                    <a:pt x="976" y="9552"/>
                  </a:cubicBezTo>
                  <a:lnTo>
                    <a:pt x="2230" y="9552"/>
                  </a:lnTo>
                  <a:cubicBezTo>
                    <a:pt x="2509" y="10685"/>
                    <a:pt x="3522" y="11484"/>
                    <a:pt x="4692" y="11484"/>
                  </a:cubicBezTo>
                  <a:cubicBezTo>
                    <a:pt x="5863" y="11484"/>
                    <a:pt x="6885" y="10685"/>
                    <a:pt x="7154" y="9552"/>
                  </a:cubicBezTo>
                  <a:lnTo>
                    <a:pt x="11670" y="9552"/>
                  </a:lnTo>
                  <a:cubicBezTo>
                    <a:pt x="11939" y="10685"/>
                    <a:pt x="12961" y="11484"/>
                    <a:pt x="14132" y="11484"/>
                  </a:cubicBezTo>
                  <a:cubicBezTo>
                    <a:pt x="15302" y="11484"/>
                    <a:pt x="16315" y="10685"/>
                    <a:pt x="16594" y="9552"/>
                  </a:cubicBezTo>
                  <a:lnTo>
                    <a:pt x="18564" y="9552"/>
                  </a:lnTo>
                  <a:cubicBezTo>
                    <a:pt x="19102" y="9552"/>
                    <a:pt x="19539" y="9115"/>
                    <a:pt x="19539" y="8586"/>
                  </a:cubicBezTo>
                  <a:lnTo>
                    <a:pt x="19539" y="8344"/>
                  </a:lnTo>
                  <a:cubicBezTo>
                    <a:pt x="19539" y="8154"/>
                    <a:pt x="19389" y="7991"/>
                    <a:pt x="19193" y="7991"/>
                  </a:cubicBezTo>
                  <a:cubicBezTo>
                    <a:pt x="19188" y="7991"/>
                    <a:pt x="19182" y="7991"/>
                    <a:pt x="19177" y="7991"/>
                  </a:cubicBezTo>
                  <a:lnTo>
                    <a:pt x="19028" y="7991"/>
                  </a:lnTo>
                  <a:lnTo>
                    <a:pt x="19028" y="4906"/>
                  </a:lnTo>
                  <a:lnTo>
                    <a:pt x="18238" y="939"/>
                  </a:lnTo>
                  <a:cubicBezTo>
                    <a:pt x="18136" y="391"/>
                    <a:pt x="17653" y="1"/>
                    <a:pt x="17096"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 name="Google Shape;550;p42"/>
            <p:cNvGrpSpPr/>
            <p:nvPr/>
          </p:nvGrpSpPr>
          <p:grpSpPr>
            <a:xfrm>
              <a:off x="6200532" y="2577974"/>
              <a:ext cx="1371607" cy="810460"/>
              <a:chOff x="6200532" y="1906498"/>
              <a:chExt cx="1371607" cy="810460"/>
            </a:xfrm>
          </p:grpSpPr>
          <p:sp>
            <p:nvSpPr>
              <p:cNvPr id="551" name="Google Shape;551;p42"/>
              <p:cNvSpPr/>
              <p:nvPr/>
            </p:nvSpPr>
            <p:spPr>
              <a:xfrm>
                <a:off x="6227896" y="1906498"/>
                <a:ext cx="1308390" cy="673068"/>
              </a:xfrm>
              <a:custGeom>
                <a:avLst/>
                <a:gdLst/>
                <a:ahLst/>
                <a:cxnLst/>
                <a:rect l="l" t="t" r="r" b="b"/>
                <a:pathLst>
                  <a:path w="18648" h="9543" extrusionOk="0">
                    <a:moveTo>
                      <a:pt x="6142" y="1"/>
                    </a:moveTo>
                    <a:cubicBezTo>
                      <a:pt x="5482" y="1"/>
                      <a:pt x="4915" y="456"/>
                      <a:pt x="4767" y="1097"/>
                    </a:cubicBezTo>
                    <a:lnTo>
                      <a:pt x="4218" y="3550"/>
                    </a:lnTo>
                    <a:cubicBezTo>
                      <a:pt x="4125" y="3949"/>
                      <a:pt x="3810" y="4237"/>
                      <a:pt x="3410" y="4293"/>
                    </a:cubicBezTo>
                    <a:lnTo>
                      <a:pt x="1013" y="4628"/>
                    </a:lnTo>
                    <a:cubicBezTo>
                      <a:pt x="437" y="4711"/>
                      <a:pt x="0" y="5204"/>
                      <a:pt x="0" y="5789"/>
                    </a:cubicBezTo>
                    <a:lnTo>
                      <a:pt x="0" y="8836"/>
                    </a:lnTo>
                    <a:cubicBezTo>
                      <a:pt x="0" y="9226"/>
                      <a:pt x="316" y="9542"/>
                      <a:pt x="706" y="9542"/>
                    </a:cubicBezTo>
                    <a:lnTo>
                      <a:pt x="17941" y="9542"/>
                    </a:lnTo>
                    <a:cubicBezTo>
                      <a:pt x="18331" y="9542"/>
                      <a:pt x="18647" y="9226"/>
                      <a:pt x="18647" y="8836"/>
                    </a:cubicBezTo>
                    <a:lnTo>
                      <a:pt x="18647" y="4906"/>
                    </a:lnTo>
                    <a:lnTo>
                      <a:pt x="17857" y="939"/>
                    </a:lnTo>
                    <a:cubicBezTo>
                      <a:pt x="17755" y="391"/>
                      <a:pt x="17272" y="1"/>
                      <a:pt x="167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2"/>
              <p:cNvSpPr/>
              <p:nvPr/>
            </p:nvSpPr>
            <p:spPr>
              <a:xfrm>
                <a:off x="6598775" y="1973360"/>
                <a:ext cx="324712" cy="229434"/>
              </a:xfrm>
              <a:custGeom>
                <a:avLst/>
                <a:gdLst/>
                <a:ahLst/>
                <a:cxnLst/>
                <a:rect l="l" t="t" r="r" b="b"/>
                <a:pathLst>
                  <a:path w="4628" h="3253" extrusionOk="0">
                    <a:moveTo>
                      <a:pt x="1441" y="0"/>
                    </a:moveTo>
                    <a:cubicBezTo>
                      <a:pt x="958" y="0"/>
                      <a:pt x="549" y="344"/>
                      <a:pt x="456" y="818"/>
                    </a:cubicBezTo>
                    <a:lnTo>
                      <a:pt x="1" y="3252"/>
                    </a:lnTo>
                    <a:lnTo>
                      <a:pt x="4628" y="3252"/>
                    </a:lnTo>
                    <a:lnTo>
                      <a:pt x="4628"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2"/>
              <p:cNvSpPr/>
              <p:nvPr/>
            </p:nvSpPr>
            <p:spPr>
              <a:xfrm>
                <a:off x="6353066" y="2359300"/>
                <a:ext cx="355303" cy="357234"/>
              </a:xfrm>
              <a:custGeom>
                <a:avLst/>
                <a:gdLst/>
                <a:ahLst/>
                <a:cxnLst/>
                <a:rect l="l" t="t" r="r" b="b"/>
                <a:pathLst>
                  <a:path w="5064" h="5065" extrusionOk="0">
                    <a:moveTo>
                      <a:pt x="2537" y="1"/>
                    </a:moveTo>
                    <a:cubicBezTo>
                      <a:pt x="1134" y="1"/>
                      <a:pt x="0" y="1134"/>
                      <a:pt x="0" y="2537"/>
                    </a:cubicBezTo>
                    <a:cubicBezTo>
                      <a:pt x="0" y="3931"/>
                      <a:pt x="1134" y="5064"/>
                      <a:pt x="2537" y="5064"/>
                    </a:cubicBezTo>
                    <a:cubicBezTo>
                      <a:pt x="3930" y="5064"/>
                      <a:pt x="5064" y="3931"/>
                      <a:pt x="5064" y="2537"/>
                    </a:cubicBezTo>
                    <a:cubicBezTo>
                      <a:pt x="5064" y="1134"/>
                      <a:pt x="3930" y="1"/>
                      <a:pt x="2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2"/>
              <p:cNvSpPr/>
              <p:nvPr/>
            </p:nvSpPr>
            <p:spPr>
              <a:xfrm>
                <a:off x="6409757" y="2447110"/>
                <a:ext cx="211259" cy="182038"/>
              </a:xfrm>
              <a:custGeom>
                <a:avLst/>
                <a:gdLst/>
                <a:ahLst/>
                <a:cxnLst/>
                <a:rect l="l" t="t" r="r" b="b"/>
                <a:pathLst>
                  <a:path w="3011" h="2581" extrusionOk="0">
                    <a:moveTo>
                      <a:pt x="1729" y="1"/>
                    </a:moveTo>
                    <a:cubicBezTo>
                      <a:pt x="576" y="1"/>
                      <a:pt x="0" y="1385"/>
                      <a:pt x="818" y="2203"/>
                    </a:cubicBezTo>
                    <a:cubicBezTo>
                      <a:pt x="1079" y="2463"/>
                      <a:pt x="1400" y="2580"/>
                      <a:pt x="1715" y="2580"/>
                    </a:cubicBezTo>
                    <a:cubicBezTo>
                      <a:pt x="2376" y="2580"/>
                      <a:pt x="3011" y="2066"/>
                      <a:pt x="3011" y="1292"/>
                    </a:cubicBezTo>
                    <a:cubicBezTo>
                      <a:pt x="3011" y="577"/>
                      <a:pt x="2435" y="1"/>
                      <a:pt x="17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2"/>
              <p:cNvSpPr/>
              <p:nvPr/>
            </p:nvSpPr>
            <p:spPr>
              <a:xfrm>
                <a:off x="6493812" y="2510658"/>
                <a:ext cx="64620" cy="55154"/>
              </a:xfrm>
              <a:custGeom>
                <a:avLst/>
                <a:gdLst/>
                <a:ahLst/>
                <a:cxnLst/>
                <a:rect l="l" t="t" r="r" b="b"/>
                <a:pathLst>
                  <a:path w="921" h="782" extrusionOk="0">
                    <a:moveTo>
                      <a:pt x="531" y="1"/>
                    </a:moveTo>
                    <a:cubicBezTo>
                      <a:pt x="177" y="1"/>
                      <a:pt x="1" y="419"/>
                      <a:pt x="252" y="670"/>
                    </a:cubicBezTo>
                    <a:cubicBezTo>
                      <a:pt x="329" y="747"/>
                      <a:pt x="425" y="781"/>
                      <a:pt x="520" y="781"/>
                    </a:cubicBezTo>
                    <a:cubicBezTo>
                      <a:pt x="723" y="781"/>
                      <a:pt x="921" y="625"/>
                      <a:pt x="921" y="391"/>
                    </a:cubicBezTo>
                    <a:cubicBezTo>
                      <a:pt x="921" y="177"/>
                      <a:pt x="744"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2"/>
              <p:cNvSpPr/>
              <p:nvPr/>
            </p:nvSpPr>
            <p:spPr>
              <a:xfrm>
                <a:off x="6955340" y="2359300"/>
                <a:ext cx="415362" cy="357658"/>
              </a:xfrm>
              <a:custGeom>
                <a:avLst/>
                <a:gdLst/>
                <a:ahLst/>
                <a:cxnLst/>
                <a:rect l="l" t="t" r="r" b="b"/>
                <a:pathLst>
                  <a:path w="5920" h="5071" extrusionOk="0">
                    <a:moveTo>
                      <a:pt x="3383" y="1"/>
                    </a:moveTo>
                    <a:cubicBezTo>
                      <a:pt x="1125" y="1"/>
                      <a:pt x="1" y="2732"/>
                      <a:pt x="1590" y="4321"/>
                    </a:cubicBezTo>
                    <a:cubicBezTo>
                      <a:pt x="2108" y="4839"/>
                      <a:pt x="2745" y="5071"/>
                      <a:pt x="3369" y="5071"/>
                    </a:cubicBezTo>
                    <a:cubicBezTo>
                      <a:pt x="4672" y="5071"/>
                      <a:pt x="5919" y="4063"/>
                      <a:pt x="5919" y="2537"/>
                    </a:cubicBezTo>
                    <a:cubicBezTo>
                      <a:pt x="5919" y="1134"/>
                      <a:pt x="4786" y="1"/>
                      <a:pt x="3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2"/>
              <p:cNvSpPr/>
              <p:nvPr/>
            </p:nvSpPr>
            <p:spPr>
              <a:xfrm>
                <a:off x="7072021" y="2447110"/>
                <a:ext cx="211329" cy="182038"/>
              </a:xfrm>
              <a:custGeom>
                <a:avLst/>
                <a:gdLst/>
                <a:ahLst/>
                <a:cxnLst/>
                <a:rect l="l" t="t" r="r" b="b"/>
                <a:pathLst>
                  <a:path w="3012" h="2581" extrusionOk="0">
                    <a:moveTo>
                      <a:pt x="1720" y="1"/>
                    </a:moveTo>
                    <a:cubicBezTo>
                      <a:pt x="577" y="1"/>
                      <a:pt x="1" y="1385"/>
                      <a:pt x="809" y="2203"/>
                    </a:cubicBezTo>
                    <a:cubicBezTo>
                      <a:pt x="1070" y="2463"/>
                      <a:pt x="1392" y="2580"/>
                      <a:pt x="1708" y="2580"/>
                    </a:cubicBezTo>
                    <a:cubicBezTo>
                      <a:pt x="2372" y="2580"/>
                      <a:pt x="3011" y="2066"/>
                      <a:pt x="3011" y="1292"/>
                    </a:cubicBezTo>
                    <a:cubicBezTo>
                      <a:pt x="3011" y="577"/>
                      <a:pt x="2435" y="1"/>
                      <a:pt x="17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2"/>
              <p:cNvSpPr/>
              <p:nvPr/>
            </p:nvSpPr>
            <p:spPr>
              <a:xfrm>
                <a:off x="7156146" y="2510658"/>
                <a:ext cx="63918" cy="54943"/>
              </a:xfrm>
              <a:custGeom>
                <a:avLst/>
                <a:gdLst/>
                <a:ahLst/>
                <a:cxnLst/>
                <a:rect l="l" t="t" r="r" b="b"/>
                <a:pathLst>
                  <a:path w="911" h="779" extrusionOk="0">
                    <a:moveTo>
                      <a:pt x="521" y="1"/>
                    </a:moveTo>
                    <a:cubicBezTo>
                      <a:pt x="177" y="1"/>
                      <a:pt x="0" y="419"/>
                      <a:pt x="242" y="660"/>
                    </a:cubicBezTo>
                    <a:cubicBezTo>
                      <a:pt x="324" y="742"/>
                      <a:pt x="423" y="779"/>
                      <a:pt x="520" y="779"/>
                    </a:cubicBezTo>
                    <a:cubicBezTo>
                      <a:pt x="721" y="779"/>
                      <a:pt x="911" y="623"/>
                      <a:pt x="911" y="391"/>
                    </a:cubicBezTo>
                    <a:cubicBezTo>
                      <a:pt x="911" y="177"/>
                      <a:pt x="73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2"/>
              <p:cNvSpPr/>
              <p:nvPr/>
            </p:nvSpPr>
            <p:spPr>
              <a:xfrm>
                <a:off x="6245506" y="2298997"/>
                <a:ext cx="39782" cy="100364"/>
              </a:xfrm>
              <a:custGeom>
                <a:avLst/>
                <a:gdLst/>
                <a:ahLst/>
                <a:cxnLst/>
                <a:rect l="l" t="t" r="r" b="b"/>
                <a:pathLst>
                  <a:path w="567" h="1423" extrusionOk="0">
                    <a:moveTo>
                      <a:pt x="279" y="1"/>
                    </a:moveTo>
                    <a:cubicBezTo>
                      <a:pt x="130" y="1"/>
                      <a:pt x="0" y="131"/>
                      <a:pt x="0" y="289"/>
                    </a:cubicBezTo>
                    <a:lnTo>
                      <a:pt x="0" y="1144"/>
                    </a:lnTo>
                    <a:cubicBezTo>
                      <a:pt x="0" y="1292"/>
                      <a:pt x="130" y="1422"/>
                      <a:pt x="279" y="1422"/>
                    </a:cubicBezTo>
                    <a:cubicBezTo>
                      <a:pt x="437" y="1422"/>
                      <a:pt x="567" y="1292"/>
                      <a:pt x="567" y="1144"/>
                    </a:cubicBezTo>
                    <a:lnTo>
                      <a:pt x="567" y="289"/>
                    </a:lnTo>
                    <a:cubicBezTo>
                      <a:pt x="567" y="131"/>
                      <a:pt x="437" y="1"/>
                      <a:pt x="2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2"/>
              <p:cNvSpPr/>
              <p:nvPr/>
            </p:nvSpPr>
            <p:spPr>
              <a:xfrm>
                <a:off x="6200532" y="2469398"/>
                <a:ext cx="152603" cy="110803"/>
              </a:xfrm>
              <a:custGeom>
                <a:avLst/>
                <a:gdLst/>
                <a:ahLst/>
                <a:cxnLst/>
                <a:rect l="l" t="t" r="r" b="b"/>
                <a:pathLst>
                  <a:path w="2175" h="1571" extrusionOk="0">
                    <a:moveTo>
                      <a:pt x="362" y="0"/>
                    </a:moveTo>
                    <a:cubicBezTo>
                      <a:pt x="167" y="0"/>
                      <a:pt x="0" y="158"/>
                      <a:pt x="0" y="363"/>
                    </a:cubicBezTo>
                    <a:lnTo>
                      <a:pt x="0" y="595"/>
                    </a:lnTo>
                    <a:cubicBezTo>
                      <a:pt x="0" y="1134"/>
                      <a:pt x="437" y="1571"/>
                      <a:pt x="976" y="1571"/>
                    </a:cubicBezTo>
                    <a:lnTo>
                      <a:pt x="2174" y="1571"/>
                    </a:lnTo>
                    <a:lnTo>
                      <a:pt x="2174" y="354"/>
                    </a:lnTo>
                    <a:cubicBezTo>
                      <a:pt x="2174" y="158"/>
                      <a:pt x="2016" y="0"/>
                      <a:pt x="18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2"/>
              <p:cNvSpPr/>
              <p:nvPr/>
            </p:nvSpPr>
            <p:spPr>
              <a:xfrm>
                <a:off x="7419465" y="2469398"/>
                <a:ext cx="152674" cy="110803"/>
              </a:xfrm>
              <a:custGeom>
                <a:avLst/>
                <a:gdLst/>
                <a:ahLst/>
                <a:cxnLst/>
                <a:rect l="l" t="t" r="r" b="b"/>
                <a:pathLst>
                  <a:path w="2176" h="1571" extrusionOk="0">
                    <a:moveTo>
                      <a:pt x="354" y="0"/>
                    </a:moveTo>
                    <a:cubicBezTo>
                      <a:pt x="159" y="0"/>
                      <a:pt x="1" y="168"/>
                      <a:pt x="1" y="363"/>
                    </a:cubicBezTo>
                    <a:lnTo>
                      <a:pt x="1" y="1571"/>
                    </a:lnTo>
                    <a:lnTo>
                      <a:pt x="1200" y="1571"/>
                    </a:lnTo>
                    <a:cubicBezTo>
                      <a:pt x="1738" y="1571"/>
                      <a:pt x="2175" y="1134"/>
                      <a:pt x="2175" y="595"/>
                    </a:cubicBezTo>
                    <a:lnTo>
                      <a:pt x="2175" y="363"/>
                    </a:lnTo>
                    <a:cubicBezTo>
                      <a:pt x="2175" y="168"/>
                      <a:pt x="2017" y="0"/>
                      <a:pt x="1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2"/>
              <p:cNvSpPr/>
              <p:nvPr/>
            </p:nvSpPr>
            <p:spPr>
              <a:xfrm>
                <a:off x="7467737" y="2295753"/>
                <a:ext cx="68549" cy="112777"/>
              </a:xfrm>
              <a:custGeom>
                <a:avLst/>
                <a:gdLst/>
                <a:ahLst/>
                <a:cxnLst/>
                <a:rect l="l" t="t" r="r" b="b"/>
                <a:pathLst>
                  <a:path w="977" h="1599" extrusionOk="0">
                    <a:moveTo>
                      <a:pt x="1" y="0"/>
                    </a:moveTo>
                    <a:lnTo>
                      <a:pt x="1" y="1598"/>
                    </a:lnTo>
                    <a:lnTo>
                      <a:pt x="976" y="1598"/>
                    </a:lnTo>
                    <a:lnTo>
                      <a:pt x="9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2"/>
              <p:cNvSpPr/>
              <p:nvPr/>
            </p:nvSpPr>
            <p:spPr>
              <a:xfrm>
                <a:off x="7467737" y="2295753"/>
                <a:ext cx="68549" cy="32796"/>
              </a:xfrm>
              <a:custGeom>
                <a:avLst/>
                <a:gdLst/>
                <a:ahLst/>
                <a:cxnLst/>
                <a:rect l="l" t="t" r="r" b="b"/>
                <a:pathLst>
                  <a:path w="977" h="465" extrusionOk="0">
                    <a:moveTo>
                      <a:pt x="1" y="0"/>
                    </a:moveTo>
                    <a:lnTo>
                      <a:pt x="1" y="465"/>
                    </a:lnTo>
                    <a:lnTo>
                      <a:pt x="976" y="465"/>
                    </a:lnTo>
                    <a:lnTo>
                      <a:pt x="9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2"/>
              <p:cNvSpPr/>
              <p:nvPr/>
            </p:nvSpPr>
            <p:spPr>
              <a:xfrm>
                <a:off x="6844554" y="2230231"/>
                <a:ext cx="79564" cy="38086"/>
              </a:xfrm>
              <a:custGeom>
                <a:avLst/>
                <a:gdLst/>
                <a:ahLst/>
                <a:cxnLst/>
                <a:rect l="l" t="t" r="r" b="b"/>
                <a:pathLst>
                  <a:path w="1134" h="540" extrusionOk="0">
                    <a:moveTo>
                      <a:pt x="0" y="0"/>
                    </a:moveTo>
                    <a:lnTo>
                      <a:pt x="0" y="539"/>
                    </a:lnTo>
                    <a:lnTo>
                      <a:pt x="1134" y="539"/>
                    </a:lnTo>
                    <a:lnTo>
                      <a:pt x="1134"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2"/>
              <p:cNvSpPr/>
              <p:nvPr/>
            </p:nvSpPr>
            <p:spPr>
              <a:xfrm>
                <a:off x="7177685" y="2230231"/>
                <a:ext cx="78933" cy="38086"/>
              </a:xfrm>
              <a:custGeom>
                <a:avLst/>
                <a:gdLst/>
                <a:ahLst/>
                <a:cxnLst/>
                <a:rect l="l" t="t" r="r" b="b"/>
                <a:pathLst>
                  <a:path w="1125" h="540" extrusionOk="0">
                    <a:moveTo>
                      <a:pt x="0" y="0"/>
                    </a:moveTo>
                    <a:lnTo>
                      <a:pt x="0" y="539"/>
                    </a:lnTo>
                    <a:lnTo>
                      <a:pt x="1124" y="539"/>
                    </a:lnTo>
                    <a:lnTo>
                      <a:pt x="1124"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2"/>
              <p:cNvSpPr/>
              <p:nvPr/>
            </p:nvSpPr>
            <p:spPr>
              <a:xfrm>
                <a:off x="6968391" y="1973995"/>
                <a:ext cx="288228" cy="228799"/>
              </a:xfrm>
              <a:custGeom>
                <a:avLst/>
                <a:gdLst/>
                <a:ahLst/>
                <a:cxnLst/>
                <a:rect l="l" t="t" r="r" b="b"/>
                <a:pathLst>
                  <a:path w="4108" h="3244" extrusionOk="0">
                    <a:moveTo>
                      <a:pt x="1" y="1"/>
                    </a:moveTo>
                    <a:lnTo>
                      <a:pt x="1" y="3243"/>
                    </a:lnTo>
                    <a:lnTo>
                      <a:pt x="4107" y="3243"/>
                    </a:lnTo>
                    <a:lnTo>
                      <a:pt x="4107" y="1"/>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2"/>
              <p:cNvSpPr/>
              <p:nvPr/>
            </p:nvSpPr>
            <p:spPr>
              <a:xfrm>
                <a:off x="7304118" y="1973360"/>
                <a:ext cx="163689" cy="229434"/>
              </a:xfrm>
              <a:custGeom>
                <a:avLst/>
                <a:gdLst/>
                <a:ahLst/>
                <a:cxnLst/>
                <a:rect l="l" t="t" r="r" b="b"/>
                <a:pathLst>
                  <a:path w="2333" h="3253" extrusionOk="0">
                    <a:moveTo>
                      <a:pt x="1" y="0"/>
                    </a:moveTo>
                    <a:lnTo>
                      <a:pt x="1" y="3252"/>
                    </a:lnTo>
                    <a:lnTo>
                      <a:pt x="2333" y="3252"/>
                    </a:lnTo>
                    <a:lnTo>
                      <a:pt x="1794" y="400"/>
                    </a:lnTo>
                    <a:cubicBezTo>
                      <a:pt x="1747" y="168"/>
                      <a:pt x="1552" y="0"/>
                      <a:pt x="1311" y="0"/>
                    </a:cubicBez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2"/>
              <p:cNvSpPr/>
              <p:nvPr/>
            </p:nvSpPr>
            <p:spPr>
              <a:xfrm>
                <a:off x="6200532" y="2469398"/>
                <a:ext cx="152603" cy="110803"/>
              </a:xfrm>
              <a:custGeom>
                <a:avLst/>
                <a:gdLst/>
                <a:ahLst/>
                <a:cxnLst/>
                <a:rect l="l" t="t" r="r" b="b"/>
                <a:pathLst>
                  <a:path w="2175" h="1571" extrusionOk="0">
                    <a:moveTo>
                      <a:pt x="362" y="0"/>
                    </a:moveTo>
                    <a:cubicBezTo>
                      <a:pt x="167" y="0"/>
                      <a:pt x="0" y="158"/>
                      <a:pt x="0" y="363"/>
                    </a:cubicBezTo>
                    <a:lnTo>
                      <a:pt x="0" y="595"/>
                    </a:lnTo>
                    <a:cubicBezTo>
                      <a:pt x="0" y="1134"/>
                      <a:pt x="437" y="1571"/>
                      <a:pt x="976" y="1571"/>
                    </a:cubicBezTo>
                    <a:lnTo>
                      <a:pt x="2174" y="1571"/>
                    </a:lnTo>
                    <a:lnTo>
                      <a:pt x="2174" y="354"/>
                    </a:lnTo>
                    <a:cubicBezTo>
                      <a:pt x="2174" y="158"/>
                      <a:pt x="2016" y="0"/>
                      <a:pt x="1821"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2"/>
              <p:cNvSpPr/>
              <p:nvPr/>
            </p:nvSpPr>
            <p:spPr>
              <a:xfrm>
                <a:off x="7419465" y="2469398"/>
                <a:ext cx="152674" cy="110803"/>
              </a:xfrm>
              <a:custGeom>
                <a:avLst/>
                <a:gdLst/>
                <a:ahLst/>
                <a:cxnLst/>
                <a:rect l="l" t="t" r="r" b="b"/>
                <a:pathLst>
                  <a:path w="2176" h="1571" extrusionOk="0">
                    <a:moveTo>
                      <a:pt x="354" y="0"/>
                    </a:moveTo>
                    <a:cubicBezTo>
                      <a:pt x="159" y="0"/>
                      <a:pt x="1" y="168"/>
                      <a:pt x="1" y="363"/>
                    </a:cubicBezTo>
                    <a:lnTo>
                      <a:pt x="1" y="1571"/>
                    </a:lnTo>
                    <a:lnTo>
                      <a:pt x="1200" y="1571"/>
                    </a:lnTo>
                    <a:cubicBezTo>
                      <a:pt x="1738" y="1571"/>
                      <a:pt x="2175" y="1134"/>
                      <a:pt x="2175" y="595"/>
                    </a:cubicBezTo>
                    <a:lnTo>
                      <a:pt x="2175" y="363"/>
                    </a:lnTo>
                    <a:cubicBezTo>
                      <a:pt x="2175" y="168"/>
                      <a:pt x="2017" y="0"/>
                      <a:pt x="182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0" name="Google Shape;570;p42"/>
          <p:cNvGrpSpPr/>
          <p:nvPr/>
        </p:nvGrpSpPr>
        <p:grpSpPr>
          <a:xfrm flipH="1">
            <a:off x="6102175" y="1764593"/>
            <a:ext cx="1188666" cy="703743"/>
            <a:chOff x="6102175" y="1488852"/>
            <a:chExt cx="1188666" cy="703743"/>
          </a:xfrm>
        </p:grpSpPr>
        <p:sp>
          <p:nvSpPr>
            <p:cNvPr id="571" name="Google Shape;571;p42"/>
            <p:cNvSpPr/>
            <p:nvPr/>
          </p:nvSpPr>
          <p:spPr>
            <a:xfrm>
              <a:off x="6102175" y="1489129"/>
              <a:ext cx="1187910" cy="703189"/>
            </a:xfrm>
            <a:custGeom>
              <a:avLst/>
              <a:gdLst/>
              <a:ahLst/>
              <a:cxnLst/>
              <a:rect l="l" t="t" r="r" b="b"/>
              <a:pathLst>
                <a:path w="17319" h="10165" extrusionOk="0">
                  <a:moveTo>
                    <a:pt x="6021" y="0"/>
                  </a:moveTo>
                  <a:cubicBezTo>
                    <a:pt x="5659" y="0"/>
                    <a:pt x="5343" y="260"/>
                    <a:pt x="5259" y="613"/>
                  </a:cubicBezTo>
                  <a:lnTo>
                    <a:pt x="4600" y="2862"/>
                  </a:lnTo>
                  <a:cubicBezTo>
                    <a:pt x="4507" y="3261"/>
                    <a:pt x="4191" y="3549"/>
                    <a:pt x="3791" y="3605"/>
                  </a:cubicBezTo>
                  <a:lnTo>
                    <a:pt x="1394" y="3939"/>
                  </a:lnTo>
                  <a:cubicBezTo>
                    <a:pt x="818" y="4023"/>
                    <a:pt x="382" y="4515"/>
                    <a:pt x="382" y="5101"/>
                  </a:cubicBezTo>
                  <a:lnTo>
                    <a:pt x="382" y="7293"/>
                  </a:lnTo>
                  <a:lnTo>
                    <a:pt x="354" y="7293"/>
                  </a:lnTo>
                  <a:cubicBezTo>
                    <a:pt x="159" y="7293"/>
                    <a:pt x="1" y="7451"/>
                    <a:pt x="1" y="7646"/>
                  </a:cubicBezTo>
                  <a:lnTo>
                    <a:pt x="1" y="7888"/>
                  </a:lnTo>
                  <a:cubicBezTo>
                    <a:pt x="1" y="8418"/>
                    <a:pt x="437" y="8854"/>
                    <a:pt x="976" y="8854"/>
                  </a:cubicBezTo>
                  <a:lnTo>
                    <a:pt x="2611" y="8854"/>
                  </a:lnTo>
                  <a:cubicBezTo>
                    <a:pt x="3029" y="9728"/>
                    <a:pt x="3859" y="10164"/>
                    <a:pt x="4689" y="10164"/>
                  </a:cubicBezTo>
                  <a:cubicBezTo>
                    <a:pt x="5519" y="10164"/>
                    <a:pt x="6351" y="9728"/>
                    <a:pt x="6774" y="8854"/>
                  </a:cubicBezTo>
                  <a:lnTo>
                    <a:pt x="10629" y="8854"/>
                  </a:lnTo>
                  <a:cubicBezTo>
                    <a:pt x="11047" y="9728"/>
                    <a:pt x="11877" y="10164"/>
                    <a:pt x="12706" y="10164"/>
                  </a:cubicBezTo>
                  <a:cubicBezTo>
                    <a:pt x="13535" y="10164"/>
                    <a:pt x="14364" y="9728"/>
                    <a:pt x="14782" y="8854"/>
                  </a:cubicBezTo>
                  <a:lnTo>
                    <a:pt x="16353" y="8854"/>
                  </a:lnTo>
                  <a:cubicBezTo>
                    <a:pt x="16891" y="8854"/>
                    <a:pt x="17319" y="8418"/>
                    <a:pt x="17319" y="7888"/>
                  </a:cubicBezTo>
                  <a:lnTo>
                    <a:pt x="17319" y="7656"/>
                  </a:lnTo>
                  <a:cubicBezTo>
                    <a:pt x="17319" y="7461"/>
                    <a:pt x="17161" y="7303"/>
                    <a:pt x="16966" y="7303"/>
                  </a:cubicBezTo>
                  <a:lnTo>
                    <a:pt x="16213" y="7303"/>
                  </a:lnTo>
                  <a:lnTo>
                    <a:pt x="16213" y="4831"/>
                  </a:lnTo>
                  <a:cubicBezTo>
                    <a:pt x="16204" y="3763"/>
                    <a:pt x="15879" y="2722"/>
                    <a:pt x="15275" y="1849"/>
                  </a:cubicBezTo>
                  <a:cubicBezTo>
                    <a:pt x="15015" y="1468"/>
                    <a:pt x="14736" y="1087"/>
                    <a:pt x="14504" y="771"/>
                  </a:cubicBezTo>
                  <a:cubicBezTo>
                    <a:pt x="14141" y="288"/>
                    <a:pt x="13575" y="0"/>
                    <a:pt x="12971" y="0"/>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2" name="Google Shape;572;p42"/>
            <p:cNvGrpSpPr/>
            <p:nvPr/>
          </p:nvGrpSpPr>
          <p:grpSpPr>
            <a:xfrm>
              <a:off x="6102245" y="1488852"/>
              <a:ext cx="1188596" cy="703743"/>
              <a:chOff x="6102245" y="830313"/>
              <a:chExt cx="1188596" cy="703743"/>
            </a:xfrm>
          </p:grpSpPr>
          <p:sp>
            <p:nvSpPr>
              <p:cNvPr id="573" name="Google Shape;573;p42"/>
              <p:cNvSpPr/>
              <p:nvPr/>
            </p:nvSpPr>
            <p:spPr>
              <a:xfrm>
                <a:off x="6128378" y="830313"/>
                <a:ext cx="1085985" cy="612636"/>
              </a:xfrm>
              <a:custGeom>
                <a:avLst/>
                <a:gdLst/>
                <a:ahLst/>
                <a:cxnLst/>
                <a:rect l="l" t="t" r="r" b="b"/>
                <a:pathLst>
                  <a:path w="15833" h="8856" extrusionOk="0">
                    <a:moveTo>
                      <a:pt x="5640" y="1"/>
                    </a:moveTo>
                    <a:cubicBezTo>
                      <a:pt x="5278" y="1"/>
                      <a:pt x="4962" y="252"/>
                      <a:pt x="4878" y="614"/>
                    </a:cubicBezTo>
                    <a:lnTo>
                      <a:pt x="4219" y="2863"/>
                    </a:lnTo>
                    <a:cubicBezTo>
                      <a:pt x="4126" y="3253"/>
                      <a:pt x="3810" y="3550"/>
                      <a:pt x="3410" y="3606"/>
                    </a:cubicBezTo>
                    <a:lnTo>
                      <a:pt x="1013" y="3940"/>
                    </a:lnTo>
                    <a:cubicBezTo>
                      <a:pt x="437" y="4024"/>
                      <a:pt x="1" y="4516"/>
                      <a:pt x="1" y="5102"/>
                    </a:cubicBezTo>
                    <a:lnTo>
                      <a:pt x="1" y="8149"/>
                    </a:lnTo>
                    <a:cubicBezTo>
                      <a:pt x="1" y="8539"/>
                      <a:pt x="316" y="8855"/>
                      <a:pt x="707" y="8855"/>
                    </a:cubicBezTo>
                    <a:lnTo>
                      <a:pt x="15832" y="8855"/>
                    </a:lnTo>
                    <a:lnTo>
                      <a:pt x="15832" y="4851"/>
                    </a:lnTo>
                    <a:cubicBezTo>
                      <a:pt x="15832" y="3782"/>
                      <a:pt x="15507" y="2732"/>
                      <a:pt x="14894" y="1850"/>
                    </a:cubicBezTo>
                    <a:cubicBezTo>
                      <a:pt x="14634" y="1469"/>
                      <a:pt x="14355" y="1088"/>
                      <a:pt x="14123" y="772"/>
                    </a:cubicBezTo>
                    <a:cubicBezTo>
                      <a:pt x="13760" y="289"/>
                      <a:pt x="13194" y="1"/>
                      <a:pt x="125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2"/>
              <p:cNvSpPr/>
              <p:nvPr/>
            </p:nvSpPr>
            <p:spPr>
              <a:xfrm>
                <a:off x="6491013" y="881089"/>
                <a:ext cx="317366" cy="193559"/>
              </a:xfrm>
              <a:custGeom>
                <a:avLst/>
                <a:gdLst/>
                <a:ahLst/>
                <a:cxnLst/>
                <a:rect l="l" t="t" r="r" b="b"/>
                <a:pathLst>
                  <a:path w="4627" h="2798" extrusionOk="0">
                    <a:moveTo>
                      <a:pt x="1310" y="1"/>
                    </a:moveTo>
                    <a:cubicBezTo>
                      <a:pt x="900" y="1"/>
                      <a:pt x="547" y="295"/>
                      <a:pt x="455" y="698"/>
                    </a:cubicBezTo>
                    <a:lnTo>
                      <a:pt x="0" y="2788"/>
                    </a:lnTo>
                    <a:lnTo>
                      <a:pt x="4627" y="2797"/>
                    </a:lnTo>
                    <a:lnTo>
                      <a:pt x="4627" y="1"/>
                    </a:lnTo>
                    <a:lnTo>
                      <a:pt x="1329" y="1"/>
                    </a:lnTo>
                    <a:cubicBezTo>
                      <a:pt x="1322" y="1"/>
                      <a:pt x="1316" y="1"/>
                      <a:pt x="1310" y="1"/>
                    </a:cubicBez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2"/>
              <p:cNvSpPr/>
              <p:nvPr/>
            </p:nvSpPr>
            <p:spPr>
              <a:xfrm>
                <a:off x="6250742" y="1214870"/>
                <a:ext cx="347340" cy="319185"/>
              </a:xfrm>
              <a:custGeom>
                <a:avLst/>
                <a:gdLst/>
                <a:ahLst/>
                <a:cxnLst/>
                <a:rect l="l" t="t" r="r" b="b"/>
                <a:pathLst>
                  <a:path w="5064" h="4614" extrusionOk="0">
                    <a:moveTo>
                      <a:pt x="2532" y="0"/>
                    </a:moveTo>
                    <a:cubicBezTo>
                      <a:pt x="1942" y="0"/>
                      <a:pt x="1352" y="226"/>
                      <a:pt x="902" y="676"/>
                    </a:cubicBezTo>
                    <a:cubicBezTo>
                      <a:pt x="0" y="1577"/>
                      <a:pt x="0" y="3036"/>
                      <a:pt x="902" y="3937"/>
                    </a:cubicBezTo>
                    <a:cubicBezTo>
                      <a:pt x="1352" y="4388"/>
                      <a:pt x="1942" y="4613"/>
                      <a:pt x="2532" y="4613"/>
                    </a:cubicBezTo>
                    <a:cubicBezTo>
                      <a:pt x="3122" y="4613"/>
                      <a:pt x="3712" y="4388"/>
                      <a:pt x="4163" y="3937"/>
                    </a:cubicBezTo>
                    <a:cubicBezTo>
                      <a:pt x="5064" y="3036"/>
                      <a:pt x="5064" y="1577"/>
                      <a:pt x="4163" y="676"/>
                    </a:cubicBezTo>
                    <a:cubicBezTo>
                      <a:pt x="3712" y="226"/>
                      <a:pt x="3122" y="0"/>
                      <a:pt x="2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2"/>
              <p:cNvSpPr/>
              <p:nvPr/>
            </p:nvSpPr>
            <p:spPr>
              <a:xfrm>
                <a:off x="6337371" y="1293318"/>
                <a:ext cx="173464" cy="162221"/>
              </a:xfrm>
              <a:custGeom>
                <a:avLst/>
                <a:gdLst/>
                <a:ahLst/>
                <a:cxnLst/>
                <a:rect l="l" t="t" r="r" b="b"/>
                <a:pathLst>
                  <a:path w="2529" h="2345" extrusionOk="0">
                    <a:moveTo>
                      <a:pt x="1270" y="1"/>
                    </a:moveTo>
                    <a:cubicBezTo>
                      <a:pt x="703" y="1"/>
                      <a:pt x="204" y="405"/>
                      <a:pt x="112" y="982"/>
                    </a:cubicBezTo>
                    <a:cubicBezTo>
                      <a:pt x="1" y="1614"/>
                      <a:pt x="438" y="2218"/>
                      <a:pt x="1069" y="2329"/>
                    </a:cubicBezTo>
                    <a:cubicBezTo>
                      <a:pt x="1133" y="2340"/>
                      <a:pt x="1197" y="2344"/>
                      <a:pt x="1259" y="2344"/>
                    </a:cubicBezTo>
                    <a:cubicBezTo>
                      <a:pt x="1826" y="2344"/>
                      <a:pt x="2325" y="1940"/>
                      <a:pt x="2417" y="1363"/>
                    </a:cubicBezTo>
                    <a:cubicBezTo>
                      <a:pt x="2528" y="722"/>
                      <a:pt x="2091" y="118"/>
                      <a:pt x="1460" y="16"/>
                    </a:cubicBezTo>
                    <a:cubicBezTo>
                      <a:pt x="1396" y="6"/>
                      <a:pt x="1333" y="1"/>
                      <a:pt x="12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2"/>
              <p:cNvSpPr/>
              <p:nvPr/>
            </p:nvSpPr>
            <p:spPr>
              <a:xfrm>
                <a:off x="6391557" y="1349628"/>
                <a:ext cx="57410" cy="49739"/>
              </a:xfrm>
              <a:custGeom>
                <a:avLst/>
                <a:gdLst/>
                <a:ahLst/>
                <a:cxnLst/>
                <a:rect l="l" t="t" r="r" b="b"/>
                <a:pathLst>
                  <a:path w="837" h="719" extrusionOk="0">
                    <a:moveTo>
                      <a:pt x="484" y="1"/>
                    </a:moveTo>
                    <a:cubicBezTo>
                      <a:pt x="168" y="1"/>
                      <a:pt x="1" y="382"/>
                      <a:pt x="233" y="614"/>
                    </a:cubicBezTo>
                    <a:cubicBezTo>
                      <a:pt x="305" y="686"/>
                      <a:pt x="394" y="718"/>
                      <a:pt x="481" y="718"/>
                    </a:cubicBezTo>
                    <a:cubicBezTo>
                      <a:pt x="662" y="718"/>
                      <a:pt x="837" y="577"/>
                      <a:pt x="837" y="363"/>
                    </a:cubicBezTo>
                    <a:cubicBezTo>
                      <a:pt x="837" y="159"/>
                      <a:pt x="679" y="1"/>
                      <a:pt x="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2"/>
              <p:cNvSpPr/>
              <p:nvPr/>
            </p:nvSpPr>
            <p:spPr>
              <a:xfrm>
                <a:off x="6145594" y="1167761"/>
                <a:ext cx="38959" cy="98440"/>
              </a:xfrm>
              <a:custGeom>
                <a:avLst/>
                <a:gdLst/>
                <a:ahLst/>
                <a:cxnLst/>
                <a:rect l="l" t="t" r="r" b="b"/>
                <a:pathLst>
                  <a:path w="568" h="1423" extrusionOk="0">
                    <a:moveTo>
                      <a:pt x="279" y="1"/>
                    </a:moveTo>
                    <a:cubicBezTo>
                      <a:pt x="130" y="1"/>
                      <a:pt x="0" y="131"/>
                      <a:pt x="0" y="289"/>
                    </a:cubicBezTo>
                    <a:lnTo>
                      <a:pt x="0" y="1143"/>
                    </a:lnTo>
                    <a:cubicBezTo>
                      <a:pt x="0" y="1292"/>
                      <a:pt x="130" y="1422"/>
                      <a:pt x="279" y="1422"/>
                    </a:cubicBezTo>
                    <a:cubicBezTo>
                      <a:pt x="437" y="1422"/>
                      <a:pt x="567" y="1292"/>
                      <a:pt x="567" y="1143"/>
                    </a:cubicBezTo>
                    <a:lnTo>
                      <a:pt x="567" y="289"/>
                    </a:lnTo>
                    <a:cubicBezTo>
                      <a:pt x="567" y="131"/>
                      <a:pt x="437" y="1"/>
                      <a:pt x="2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2"/>
              <p:cNvSpPr/>
              <p:nvPr/>
            </p:nvSpPr>
            <p:spPr>
              <a:xfrm>
                <a:off x="6102245" y="1335516"/>
                <a:ext cx="148566" cy="108055"/>
              </a:xfrm>
              <a:custGeom>
                <a:avLst/>
                <a:gdLst/>
                <a:ahLst/>
                <a:cxnLst/>
                <a:rect l="l" t="t" r="r" b="b"/>
                <a:pathLst>
                  <a:path w="2166" h="1562" extrusionOk="0">
                    <a:moveTo>
                      <a:pt x="354" y="1"/>
                    </a:moveTo>
                    <a:cubicBezTo>
                      <a:pt x="159" y="1"/>
                      <a:pt x="1" y="158"/>
                      <a:pt x="1" y="354"/>
                    </a:cubicBezTo>
                    <a:lnTo>
                      <a:pt x="1" y="595"/>
                    </a:lnTo>
                    <a:cubicBezTo>
                      <a:pt x="1" y="1125"/>
                      <a:pt x="428" y="1561"/>
                      <a:pt x="967" y="1561"/>
                    </a:cubicBezTo>
                    <a:lnTo>
                      <a:pt x="2165" y="1561"/>
                    </a:lnTo>
                    <a:lnTo>
                      <a:pt x="2165" y="354"/>
                    </a:lnTo>
                    <a:cubicBezTo>
                      <a:pt x="2165" y="158"/>
                      <a:pt x="2007" y="1"/>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2"/>
              <p:cNvSpPr/>
              <p:nvPr/>
            </p:nvSpPr>
            <p:spPr>
              <a:xfrm>
                <a:off x="7141658" y="1334893"/>
                <a:ext cx="149183" cy="108678"/>
              </a:xfrm>
              <a:custGeom>
                <a:avLst/>
                <a:gdLst/>
                <a:ahLst/>
                <a:cxnLst/>
                <a:rect l="l" t="t" r="r" b="b"/>
                <a:pathLst>
                  <a:path w="2175" h="1571" extrusionOk="0">
                    <a:moveTo>
                      <a:pt x="353" y="0"/>
                    </a:moveTo>
                    <a:cubicBezTo>
                      <a:pt x="158" y="0"/>
                      <a:pt x="0" y="167"/>
                      <a:pt x="0" y="363"/>
                    </a:cubicBezTo>
                    <a:lnTo>
                      <a:pt x="0" y="1570"/>
                    </a:lnTo>
                    <a:lnTo>
                      <a:pt x="1199" y="1570"/>
                    </a:lnTo>
                    <a:cubicBezTo>
                      <a:pt x="1737" y="1570"/>
                      <a:pt x="2174" y="1134"/>
                      <a:pt x="2174" y="595"/>
                    </a:cubicBezTo>
                    <a:lnTo>
                      <a:pt x="2174" y="363"/>
                    </a:lnTo>
                    <a:cubicBezTo>
                      <a:pt x="2174" y="167"/>
                      <a:pt x="2016" y="0"/>
                      <a:pt x="18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2"/>
              <p:cNvSpPr/>
              <p:nvPr/>
            </p:nvSpPr>
            <p:spPr>
              <a:xfrm>
                <a:off x="7147351" y="1164578"/>
                <a:ext cx="67012" cy="110615"/>
              </a:xfrm>
              <a:custGeom>
                <a:avLst/>
                <a:gdLst/>
                <a:ahLst/>
                <a:cxnLst/>
                <a:rect l="l" t="t" r="r" b="b"/>
                <a:pathLst>
                  <a:path w="977" h="1599" extrusionOk="0">
                    <a:moveTo>
                      <a:pt x="1" y="0"/>
                    </a:moveTo>
                    <a:lnTo>
                      <a:pt x="1" y="1598"/>
                    </a:lnTo>
                    <a:lnTo>
                      <a:pt x="976" y="1598"/>
                    </a:lnTo>
                    <a:lnTo>
                      <a:pt x="9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2"/>
              <p:cNvSpPr/>
              <p:nvPr/>
            </p:nvSpPr>
            <p:spPr>
              <a:xfrm>
                <a:off x="7147351" y="1164578"/>
                <a:ext cx="67012" cy="32859"/>
              </a:xfrm>
              <a:custGeom>
                <a:avLst/>
                <a:gdLst/>
                <a:ahLst/>
                <a:cxnLst/>
                <a:rect l="l" t="t" r="r" b="b"/>
                <a:pathLst>
                  <a:path w="977" h="475" extrusionOk="0">
                    <a:moveTo>
                      <a:pt x="1" y="0"/>
                    </a:moveTo>
                    <a:lnTo>
                      <a:pt x="1" y="474"/>
                    </a:lnTo>
                    <a:lnTo>
                      <a:pt x="976" y="474"/>
                    </a:lnTo>
                    <a:lnTo>
                      <a:pt x="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2"/>
              <p:cNvSpPr/>
              <p:nvPr/>
            </p:nvSpPr>
            <p:spPr>
              <a:xfrm>
                <a:off x="6731215" y="1100313"/>
                <a:ext cx="77850" cy="37287"/>
              </a:xfrm>
              <a:custGeom>
                <a:avLst/>
                <a:gdLst/>
                <a:ahLst/>
                <a:cxnLst/>
                <a:rect l="l" t="t" r="r" b="b"/>
                <a:pathLst>
                  <a:path w="1135" h="539" extrusionOk="0">
                    <a:moveTo>
                      <a:pt x="1" y="0"/>
                    </a:moveTo>
                    <a:lnTo>
                      <a:pt x="1" y="539"/>
                    </a:lnTo>
                    <a:lnTo>
                      <a:pt x="1134" y="539"/>
                    </a:lnTo>
                    <a:lnTo>
                      <a:pt x="1134"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2"/>
              <p:cNvSpPr/>
              <p:nvPr/>
            </p:nvSpPr>
            <p:spPr>
              <a:xfrm>
                <a:off x="6852276" y="879844"/>
                <a:ext cx="287529" cy="194181"/>
              </a:xfrm>
              <a:custGeom>
                <a:avLst/>
                <a:gdLst/>
                <a:ahLst/>
                <a:cxnLst/>
                <a:rect l="l" t="t" r="r" b="b"/>
                <a:pathLst>
                  <a:path w="4192" h="2807" extrusionOk="0">
                    <a:moveTo>
                      <a:pt x="1" y="0"/>
                    </a:moveTo>
                    <a:lnTo>
                      <a:pt x="1" y="2806"/>
                    </a:lnTo>
                    <a:lnTo>
                      <a:pt x="4191" y="2806"/>
                    </a:lnTo>
                    <a:lnTo>
                      <a:pt x="3058" y="679"/>
                    </a:lnTo>
                    <a:cubicBezTo>
                      <a:pt x="2835" y="261"/>
                      <a:pt x="2407" y="0"/>
                      <a:pt x="1933" y="0"/>
                    </a:cubicBez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2"/>
              <p:cNvSpPr/>
              <p:nvPr/>
            </p:nvSpPr>
            <p:spPr>
              <a:xfrm>
                <a:off x="6800697" y="1215009"/>
                <a:ext cx="347340" cy="318908"/>
              </a:xfrm>
              <a:custGeom>
                <a:avLst/>
                <a:gdLst/>
                <a:ahLst/>
                <a:cxnLst/>
                <a:rect l="l" t="t" r="r" b="b"/>
                <a:pathLst>
                  <a:path w="5064" h="4610" extrusionOk="0">
                    <a:moveTo>
                      <a:pt x="2539" y="0"/>
                    </a:moveTo>
                    <a:cubicBezTo>
                      <a:pt x="1495" y="0"/>
                      <a:pt x="545" y="711"/>
                      <a:pt x="298" y="1770"/>
                    </a:cubicBezTo>
                    <a:cubicBezTo>
                      <a:pt x="0" y="3015"/>
                      <a:pt x="762" y="4251"/>
                      <a:pt x="2007" y="4548"/>
                    </a:cubicBezTo>
                    <a:cubicBezTo>
                      <a:pt x="2184" y="4589"/>
                      <a:pt x="2360" y="4609"/>
                      <a:pt x="2534" y="4609"/>
                    </a:cubicBezTo>
                    <a:cubicBezTo>
                      <a:pt x="3577" y="4609"/>
                      <a:pt x="4521" y="3898"/>
                      <a:pt x="4776" y="2839"/>
                    </a:cubicBezTo>
                    <a:cubicBezTo>
                      <a:pt x="5064" y="1603"/>
                      <a:pt x="4302" y="358"/>
                      <a:pt x="3066" y="61"/>
                    </a:cubicBezTo>
                    <a:cubicBezTo>
                      <a:pt x="2890" y="20"/>
                      <a:pt x="2713" y="0"/>
                      <a:pt x="2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2"/>
              <p:cNvSpPr/>
              <p:nvPr/>
            </p:nvSpPr>
            <p:spPr>
              <a:xfrm>
                <a:off x="6887326" y="1293318"/>
                <a:ext cx="172778" cy="162221"/>
              </a:xfrm>
              <a:custGeom>
                <a:avLst/>
                <a:gdLst/>
                <a:ahLst/>
                <a:cxnLst/>
                <a:rect l="l" t="t" r="r" b="b"/>
                <a:pathLst>
                  <a:path w="2519" h="2345" extrusionOk="0">
                    <a:moveTo>
                      <a:pt x="1263" y="1"/>
                    </a:moveTo>
                    <a:cubicBezTo>
                      <a:pt x="703" y="1"/>
                      <a:pt x="204" y="405"/>
                      <a:pt x="103" y="982"/>
                    </a:cubicBezTo>
                    <a:cubicBezTo>
                      <a:pt x="1" y="1614"/>
                      <a:pt x="438" y="2218"/>
                      <a:pt x="1069" y="2329"/>
                    </a:cubicBezTo>
                    <a:cubicBezTo>
                      <a:pt x="1133" y="2340"/>
                      <a:pt x="1197" y="2344"/>
                      <a:pt x="1259" y="2344"/>
                    </a:cubicBezTo>
                    <a:cubicBezTo>
                      <a:pt x="1826" y="2344"/>
                      <a:pt x="2325" y="1940"/>
                      <a:pt x="2417" y="1363"/>
                    </a:cubicBezTo>
                    <a:cubicBezTo>
                      <a:pt x="2519" y="722"/>
                      <a:pt x="2091" y="118"/>
                      <a:pt x="1450" y="16"/>
                    </a:cubicBezTo>
                    <a:cubicBezTo>
                      <a:pt x="1388" y="6"/>
                      <a:pt x="1325" y="1"/>
                      <a:pt x="1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2"/>
              <p:cNvSpPr/>
              <p:nvPr/>
            </p:nvSpPr>
            <p:spPr>
              <a:xfrm>
                <a:off x="6941512" y="1349628"/>
                <a:ext cx="56793" cy="49739"/>
              </a:xfrm>
              <a:custGeom>
                <a:avLst/>
                <a:gdLst/>
                <a:ahLst/>
                <a:cxnLst/>
                <a:rect l="l" t="t" r="r" b="b"/>
                <a:pathLst>
                  <a:path w="828" h="719" extrusionOk="0">
                    <a:moveTo>
                      <a:pt x="475" y="1"/>
                    </a:moveTo>
                    <a:cubicBezTo>
                      <a:pt x="159" y="1"/>
                      <a:pt x="1" y="382"/>
                      <a:pt x="224" y="614"/>
                    </a:cubicBezTo>
                    <a:cubicBezTo>
                      <a:pt x="296" y="686"/>
                      <a:pt x="384" y="718"/>
                      <a:pt x="471" y="718"/>
                    </a:cubicBezTo>
                    <a:cubicBezTo>
                      <a:pt x="653" y="718"/>
                      <a:pt x="828" y="577"/>
                      <a:pt x="828" y="363"/>
                    </a:cubicBezTo>
                    <a:cubicBezTo>
                      <a:pt x="828" y="159"/>
                      <a:pt x="67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2"/>
              <p:cNvSpPr/>
              <p:nvPr/>
            </p:nvSpPr>
            <p:spPr>
              <a:xfrm>
                <a:off x="6102245" y="1335516"/>
                <a:ext cx="148566" cy="108055"/>
              </a:xfrm>
              <a:custGeom>
                <a:avLst/>
                <a:gdLst/>
                <a:ahLst/>
                <a:cxnLst/>
                <a:rect l="l" t="t" r="r" b="b"/>
                <a:pathLst>
                  <a:path w="2166" h="1562" extrusionOk="0">
                    <a:moveTo>
                      <a:pt x="354" y="1"/>
                    </a:moveTo>
                    <a:cubicBezTo>
                      <a:pt x="159" y="1"/>
                      <a:pt x="1" y="158"/>
                      <a:pt x="1" y="354"/>
                    </a:cubicBezTo>
                    <a:lnTo>
                      <a:pt x="1" y="595"/>
                    </a:lnTo>
                    <a:cubicBezTo>
                      <a:pt x="1" y="1125"/>
                      <a:pt x="428" y="1561"/>
                      <a:pt x="967" y="1561"/>
                    </a:cubicBezTo>
                    <a:lnTo>
                      <a:pt x="2165" y="1561"/>
                    </a:lnTo>
                    <a:lnTo>
                      <a:pt x="2165" y="354"/>
                    </a:lnTo>
                    <a:cubicBezTo>
                      <a:pt x="2165" y="158"/>
                      <a:pt x="2007" y="1"/>
                      <a:pt x="1812" y="1"/>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2"/>
              <p:cNvSpPr/>
              <p:nvPr/>
            </p:nvSpPr>
            <p:spPr>
              <a:xfrm>
                <a:off x="7141658" y="1335516"/>
                <a:ext cx="149183" cy="108678"/>
              </a:xfrm>
              <a:custGeom>
                <a:avLst/>
                <a:gdLst/>
                <a:ahLst/>
                <a:cxnLst/>
                <a:rect l="l" t="t" r="r" b="b"/>
                <a:pathLst>
                  <a:path w="2175" h="1571" extrusionOk="0">
                    <a:moveTo>
                      <a:pt x="353" y="0"/>
                    </a:moveTo>
                    <a:cubicBezTo>
                      <a:pt x="158" y="0"/>
                      <a:pt x="0" y="167"/>
                      <a:pt x="0" y="363"/>
                    </a:cubicBezTo>
                    <a:lnTo>
                      <a:pt x="0" y="1570"/>
                    </a:lnTo>
                    <a:lnTo>
                      <a:pt x="1199" y="1570"/>
                    </a:lnTo>
                    <a:cubicBezTo>
                      <a:pt x="1737" y="1570"/>
                      <a:pt x="2174" y="1134"/>
                      <a:pt x="2174" y="595"/>
                    </a:cubicBezTo>
                    <a:lnTo>
                      <a:pt x="2174" y="363"/>
                    </a:lnTo>
                    <a:cubicBezTo>
                      <a:pt x="2174" y="167"/>
                      <a:pt x="2016" y="0"/>
                      <a:pt x="1821"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0" name="Google Shape;590;p42"/>
          <p:cNvGrpSpPr/>
          <p:nvPr/>
        </p:nvGrpSpPr>
        <p:grpSpPr>
          <a:xfrm rot="599919">
            <a:off x="7343145" y="1063559"/>
            <a:ext cx="731486" cy="666473"/>
            <a:chOff x="906275" y="1599452"/>
            <a:chExt cx="823099" cy="746106"/>
          </a:xfrm>
        </p:grpSpPr>
        <p:sp>
          <p:nvSpPr>
            <p:cNvPr id="591" name="Google Shape;591;p42"/>
            <p:cNvSpPr/>
            <p:nvPr/>
          </p:nvSpPr>
          <p:spPr>
            <a:xfrm>
              <a:off x="906275" y="1599479"/>
              <a:ext cx="820929" cy="746053"/>
            </a:xfrm>
            <a:custGeom>
              <a:avLst/>
              <a:gdLst/>
              <a:ahLst/>
              <a:cxnLst/>
              <a:rect l="l" t="t" r="r" b="b"/>
              <a:pathLst>
                <a:path w="15303" h="13941" extrusionOk="0">
                  <a:moveTo>
                    <a:pt x="7652" y="0"/>
                  </a:moveTo>
                  <a:cubicBezTo>
                    <a:pt x="5868" y="0"/>
                    <a:pt x="4084" y="681"/>
                    <a:pt x="2723" y="2042"/>
                  </a:cubicBezTo>
                  <a:cubicBezTo>
                    <a:pt x="1" y="4764"/>
                    <a:pt x="1" y="9177"/>
                    <a:pt x="2723" y="11899"/>
                  </a:cubicBezTo>
                  <a:cubicBezTo>
                    <a:pt x="4084" y="13260"/>
                    <a:pt x="5868" y="13941"/>
                    <a:pt x="7652" y="13941"/>
                  </a:cubicBezTo>
                  <a:cubicBezTo>
                    <a:pt x="9436" y="13941"/>
                    <a:pt x="11220" y="13260"/>
                    <a:pt x="12581" y="11899"/>
                  </a:cubicBezTo>
                  <a:cubicBezTo>
                    <a:pt x="15303" y="9177"/>
                    <a:pt x="15303" y="4764"/>
                    <a:pt x="12581" y="2042"/>
                  </a:cubicBezTo>
                  <a:cubicBezTo>
                    <a:pt x="11220" y="681"/>
                    <a:pt x="9436" y="0"/>
                    <a:pt x="7652" y="0"/>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2" name="Google Shape;592;p42"/>
            <p:cNvGrpSpPr/>
            <p:nvPr/>
          </p:nvGrpSpPr>
          <p:grpSpPr>
            <a:xfrm>
              <a:off x="908928" y="1599452"/>
              <a:ext cx="820447" cy="746106"/>
              <a:chOff x="6335250" y="2173325"/>
              <a:chExt cx="382350" cy="348550"/>
            </a:xfrm>
          </p:grpSpPr>
          <p:sp>
            <p:nvSpPr>
              <p:cNvPr id="593" name="Google Shape;593;p42"/>
              <p:cNvSpPr/>
              <p:nvPr/>
            </p:nvSpPr>
            <p:spPr>
              <a:xfrm>
                <a:off x="6335250" y="2173325"/>
                <a:ext cx="382350" cy="348550"/>
              </a:xfrm>
              <a:custGeom>
                <a:avLst/>
                <a:gdLst/>
                <a:ahLst/>
                <a:cxnLst/>
                <a:rect l="l" t="t" r="r" b="b"/>
                <a:pathLst>
                  <a:path w="15294" h="13942" extrusionOk="0">
                    <a:moveTo>
                      <a:pt x="7643" y="0"/>
                    </a:moveTo>
                    <a:cubicBezTo>
                      <a:pt x="5861" y="0"/>
                      <a:pt x="4079" y="681"/>
                      <a:pt x="2723" y="2042"/>
                    </a:cubicBezTo>
                    <a:cubicBezTo>
                      <a:pt x="0" y="4764"/>
                      <a:pt x="0" y="9177"/>
                      <a:pt x="2723" y="11899"/>
                    </a:cubicBezTo>
                    <a:cubicBezTo>
                      <a:pt x="4079" y="13261"/>
                      <a:pt x="5861" y="13941"/>
                      <a:pt x="7643" y="13941"/>
                    </a:cubicBezTo>
                    <a:cubicBezTo>
                      <a:pt x="9426" y="13941"/>
                      <a:pt x="11210" y="13261"/>
                      <a:pt x="12571" y="11899"/>
                    </a:cubicBezTo>
                    <a:cubicBezTo>
                      <a:pt x="15293" y="9177"/>
                      <a:pt x="15293" y="4764"/>
                      <a:pt x="12571" y="2042"/>
                    </a:cubicBezTo>
                    <a:cubicBezTo>
                      <a:pt x="11210" y="681"/>
                      <a:pt x="9426" y="0"/>
                      <a:pt x="7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2"/>
              <p:cNvSpPr/>
              <p:nvPr/>
            </p:nvSpPr>
            <p:spPr>
              <a:xfrm>
                <a:off x="6361950" y="2195175"/>
                <a:ext cx="316850" cy="304925"/>
              </a:xfrm>
              <a:custGeom>
                <a:avLst/>
                <a:gdLst/>
                <a:ahLst/>
                <a:cxnLst/>
                <a:rect l="l" t="t" r="r" b="b"/>
                <a:pathLst>
                  <a:path w="12674" h="12197" extrusionOk="0">
                    <a:moveTo>
                      <a:pt x="6579" y="1001"/>
                    </a:moveTo>
                    <a:cubicBezTo>
                      <a:pt x="9394" y="1001"/>
                      <a:pt x="11670" y="3286"/>
                      <a:pt x="11670" y="6101"/>
                    </a:cubicBezTo>
                    <a:cubicBezTo>
                      <a:pt x="11670" y="8155"/>
                      <a:pt x="10434" y="10013"/>
                      <a:pt x="8530" y="10802"/>
                    </a:cubicBezTo>
                    <a:cubicBezTo>
                      <a:pt x="7899" y="11064"/>
                      <a:pt x="7237" y="11191"/>
                      <a:pt x="6580" y="11191"/>
                    </a:cubicBezTo>
                    <a:cubicBezTo>
                      <a:pt x="5254" y="11191"/>
                      <a:pt x="3950" y="10673"/>
                      <a:pt x="2974" y="9697"/>
                    </a:cubicBezTo>
                    <a:cubicBezTo>
                      <a:pt x="1515" y="8247"/>
                      <a:pt x="1079" y="6055"/>
                      <a:pt x="1868" y="4150"/>
                    </a:cubicBezTo>
                    <a:cubicBezTo>
                      <a:pt x="2658" y="2246"/>
                      <a:pt x="4516" y="1001"/>
                      <a:pt x="6579" y="1001"/>
                    </a:cubicBezTo>
                    <a:close/>
                    <a:moveTo>
                      <a:pt x="6582" y="1"/>
                    </a:moveTo>
                    <a:cubicBezTo>
                      <a:pt x="4993" y="1"/>
                      <a:pt x="3431" y="618"/>
                      <a:pt x="2268" y="1781"/>
                    </a:cubicBezTo>
                    <a:cubicBezTo>
                      <a:pt x="521" y="3528"/>
                      <a:pt x="1" y="6157"/>
                      <a:pt x="939" y="8433"/>
                    </a:cubicBezTo>
                    <a:cubicBezTo>
                      <a:pt x="1887" y="10710"/>
                      <a:pt x="4107" y="12196"/>
                      <a:pt x="6579" y="12196"/>
                    </a:cubicBezTo>
                    <a:cubicBezTo>
                      <a:pt x="9942" y="12187"/>
                      <a:pt x="12674" y="9465"/>
                      <a:pt x="12674" y="6101"/>
                    </a:cubicBezTo>
                    <a:cubicBezTo>
                      <a:pt x="12674" y="3630"/>
                      <a:pt x="11187" y="1409"/>
                      <a:pt x="8911" y="462"/>
                    </a:cubicBezTo>
                    <a:cubicBezTo>
                      <a:pt x="8158" y="151"/>
                      <a:pt x="7367" y="1"/>
                      <a:pt x="65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2"/>
              <p:cNvSpPr/>
              <p:nvPr/>
            </p:nvSpPr>
            <p:spPr>
              <a:xfrm>
                <a:off x="6428375" y="2323075"/>
                <a:ext cx="195850" cy="49025"/>
              </a:xfrm>
              <a:custGeom>
                <a:avLst/>
                <a:gdLst/>
                <a:ahLst/>
                <a:cxnLst/>
                <a:rect l="l" t="t" r="r" b="b"/>
                <a:pathLst>
                  <a:path w="7834" h="1961" extrusionOk="0">
                    <a:moveTo>
                      <a:pt x="614" y="0"/>
                    </a:moveTo>
                    <a:cubicBezTo>
                      <a:pt x="280" y="0"/>
                      <a:pt x="1" y="158"/>
                      <a:pt x="1" y="354"/>
                    </a:cubicBezTo>
                    <a:lnTo>
                      <a:pt x="1" y="1608"/>
                    </a:lnTo>
                    <a:cubicBezTo>
                      <a:pt x="1" y="1803"/>
                      <a:pt x="280" y="1961"/>
                      <a:pt x="614" y="1961"/>
                    </a:cubicBezTo>
                    <a:lnTo>
                      <a:pt x="7220" y="1961"/>
                    </a:lnTo>
                    <a:cubicBezTo>
                      <a:pt x="7564" y="1961"/>
                      <a:pt x="7833" y="1803"/>
                      <a:pt x="7833" y="1608"/>
                    </a:cubicBezTo>
                    <a:lnTo>
                      <a:pt x="7833" y="354"/>
                    </a:lnTo>
                    <a:cubicBezTo>
                      <a:pt x="7833" y="158"/>
                      <a:pt x="7564" y="0"/>
                      <a:pt x="7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596" name="Google Shape;596;p42"/>
          <p:cNvCxnSpPr/>
          <p:nvPr/>
        </p:nvCxnSpPr>
        <p:spPr>
          <a:xfrm>
            <a:off x="2630375" y="3451655"/>
            <a:ext cx="1188600" cy="0"/>
          </a:xfrm>
          <a:prstGeom prst="straightConnector1">
            <a:avLst/>
          </a:prstGeom>
          <a:noFill/>
          <a:ln w="38100" cap="rnd" cmpd="sng">
            <a:solidFill>
              <a:schemeClr val="accent3"/>
            </a:solidFill>
            <a:prstDash val="dash"/>
            <a:round/>
            <a:headEnd type="none" w="med" len="med"/>
            <a:tailEnd type="none" w="med" len="med"/>
          </a:ln>
        </p:spPr>
      </p:cxnSp>
      <p:pic>
        <p:nvPicPr>
          <p:cNvPr id="2" name="Imagen 1">
            <a:extLst>
              <a:ext uri="{FF2B5EF4-FFF2-40B4-BE49-F238E27FC236}">
                <a16:creationId xmlns:a16="http://schemas.microsoft.com/office/drawing/2014/main" id="{E87D5708-ED7C-4A72-B9B2-F35045D0EDA3}"/>
              </a:ext>
            </a:extLst>
          </p:cNvPr>
          <p:cNvPicPr>
            <a:picLocks noChangeAspect="1"/>
          </p:cNvPicPr>
          <p:nvPr/>
        </p:nvPicPr>
        <p:blipFill>
          <a:blip r:embed="rId3"/>
          <a:stretch>
            <a:fillRect/>
          </a:stretch>
        </p:blipFill>
        <p:spPr>
          <a:xfrm>
            <a:off x="3831499" y="4145721"/>
            <a:ext cx="1481001" cy="4443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43"/>
          <p:cNvSpPr txBox="1">
            <a:spLocks noGrp="1"/>
          </p:cNvSpPr>
          <p:nvPr>
            <p:ph type="title"/>
          </p:nvPr>
        </p:nvSpPr>
        <p:spPr>
          <a:xfrm>
            <a:off x="713225" y="539500"/>
            <a:ext cx="77175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Auxiliar de transito</a:t>
            </a:r>
            <a:endParaRPr dirty="0"/>
          </a:p>
        </p:txBody>
      </p:sp>
      <p:sp>
        <p:nvSpPr>
          <p:cNvPr id="602" name="Google Shape;602;p43"/>
          <p:cNvSpPr txBox="1">
            <a:spLocks noGrp="1"/>
          </p:cNvSpPr>
          <p:nvPr>
            <p:ph type="subTitle" idx="1"/>
          </p:nvPr>
        </p:nvSpPr>
        <p:spPr>
          <a:xfrm>
            <a:off x="1808089" y="1457909"/>
            <a:ext cx="5445151" cy="3023779"/>
          </a:xfrm>
          <a:prstGeom prst="rect">
            <a:avLst/>
          </a:prstGeom>
        </p:spPr>
        <p:txBody>
          <a:bodyPr spcFirstLastPara="1" wrap="square" lIns="91425" tIns="91425" rIns="91425" bIns="91425" anchor="t" anchorCtr="0">
            <a:noAutofit/>
          </a:bodyPr>
          <a:lstStyle/>
          <a:p>
            <a:pPr algn="ctr"/>
            <a:r>
              <a:rPr lang="es-ES" sz="1600" dirty="0"/>
              <a:t>El auxiliar de tránsito es la persona encargada de colaborar en la regulación y control del tráfico vehicular y peatonal durante la intervención y ejecución de obras en la vía pública. Además, participa en planes de movilización en sectores especializados como el petrolero, petroquímico y de transporte de cargas, garantizando la seguridad y el flujo adecuado en estos entornos. Su rol es esencial para minimizar riesgos, optimizar la movilidad y asegurar el cumplimiento de normas de tránsito en áreas de alto impacto.</a:t>
            </a:r>
          </a:p>
        </p:txBody>
      </p:sp>
      <p:grpSp>
        <p:nvGrpSpPr>
          <p:cNvPr id="604" name="Google Shape;604;p43"/>
          <p:cNvGrpSpPr/>
          <p:nvPr/>
        </p:nvGrpSpPr>
        <p:grpSpPr>
          <a:xfrm rot="1200044">
            <a:off x="7813753" y="1174897"/>
            <a:ext cx="731457" cy="606900"/>
            <a:chOff x="575787" y="2342429"/>
            <a:chExt cx="731525" cy="606957"/>
          </a:xfrm>
        </p:grpSpPr>
        <p:sp>
          <p:nvSpPr>
            <p:cNvPr id="605" name="Google Shape;605;p43"/>
            <p:cNvSpPr/>
            <p:nvPr/>
          </p:nvSpPr>
          <p:spPr>
            <a:xfrm>
              <a:off x="576136" y="2342429"/>
              <a:ext cx="730828" cy="606957"/>
            </a:xfrm>
            <a:custGeom>
              <a:avLst/>
              <a:gdLst/>
              <a:ahLst/>
              <a:cxnLst/>
              <a:rect l="l" t="t" r="r" b="b"/>
              <a:pathLst>
                <a:path w="14676" h="12172" extrusionOk="0">
                  <a:moveTo>
                    <a:pt x="7341" y="0"/>
                  </a:moveTo>
                  <a:cubicBezTo>
                    <a:pt x="7034" y="0"/>
                    <a:pt x="6725" y="149"/>
                    <a:pt x="6539" y="446"/>
                  </a:cubicBezTo>
                  <a:lnTo>
                    <a:pt x="583" y="10035"/>
                  </a:lnTo>
                  <a:cubicBezTo>
                    <a:pt x="0" y="10969"/>
                    <a:pt x="662" y="12171"/>
                    <a:pt x="1760" y="12171"/>
                  </a:cubicBezTo>
                  <a:cubicBezTo>
                    <a:pt x="1764" y="12171"/>
                    <a:pt x="1768" y="12171"/>
                    <a:pt x="1773" y="12171"/>
                  </a:cubicBezTo>
                  <a:lnTo>
                    <a:pt x="12903" y="12171"/>
                  </a:lnTo>
                  <a:cubicBezTo>
                    <a:pt x="12907" y="12171"/>
                    <a:pt x="12912" y="12171"/>
                    <a:pt x="12916" y="12171"/>
                  </a:cubicBezTo>
                  <a:cubicBezTo>
                    <a:pt x="14014" y="12171"/>
                    <a:pt x="14676" y="10969"/>
                    <a:pt x="14092" y="10035"/>
                  </a:cubicBezTo>
                  <a:lnTo>
                    <a:pt x="8137" y="446"/>
                  </a:lnTo>
                  <a:cubicBezTo>
                    <a:pt x="7956" y="149"/>
                    <a:pt x="7649" y="0"/>
                    <a:pt x="7341" y="0"/>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6" name="Google Shape;606;p43"/>
            <p:cNvGrpSpPr/>
            <p:nvPr/>
          </p:nvGrpSpPr>
          <p:grpSpPr>
            <a:xfrm>
              <a:off x="575787" y="2342429"/>
              <a:ext cx="731525" cy="606957"/>
              <a:chOff x="857125" y="2195550"/>
              <a:chExt cx="367250" cy="304300"/>
            </a:xfrm>
          </p:grpSpPr>
          <p:sp>
            <p:nvSpPr>
              <p:cNvPr id="607" name="Google Shape;607;p43"/>
              <p:cNvSpPr/>
              <p:nvPr/>
            </p:nvSpPr>
            <p:spPr>
              <a:xfrm>
                <a:off x="857125" y="2195550"/>
                <a:ext cx="367250" cy="304300"/>
              </a:xfrm>
              <a:custGeom>
                <a:avLst/>
                <a:gdLst/>
                <a:ahLst/>
                <a:cxnLst/>
                <a:rect l="l" t="t" r="r" b="b"/>
                <a:pathLst>
                  <a:path w="14690" h="12172" extrusionOk="0">
                    <a:moveTo>
                      <a:pt x="7345" y="1"/>
                    </a:moveTo>
                    <a:cubicBezTo>
                      <a:pt x="7036" y="1"/>
                      <a:pt x="6727" y="149"/>
                      <a:pt x="6541" y="447"/>
                    </a:cubicBezTo>
                    <a:lnTo>
                      <a:pt x="585" y="10035"/>
                    </a:lnTo>
                    <a:cubicBezTo>
                      <a:pt x="0" y="10964"/>
                      <a:pt x="678" y="12172"/>
                      <a:pt x="1775" y="12172"/>
                    </a:cubicBezTo>
                    <a:lnTo>
                      <a:pt x="12914" y="12172"/>
                    </a:lnTo>
                    <a:cubicBezTo>
                      <a:pt x="14011" y="12172"/>
                      <a:pt x="14689" y="10964"/>
                      <a:pt x="14104" y="10035"/>
                    </a:cubicBezTo>
                    <a:lnTo>
                      <a:pt x="8148" y="447"/>
                    </a:lnTo>
                    <a:cubicBezTo>
                      <a:pt x="7962" y="149"/>
                      <a:pt x="7654" y="1"/>
                      <a:pt x="7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3"/>
              <p:cNvSpPr/>
              <p:nvPr/>
            </p:nvSpPr>
            <p:spPr>
              <a:xfrm>
                <a:off x="884525" y="2216525"/>
                <a:ext cx="312425" cy="269175"/>
              </a:xfrm>
              <a:custGeom>
                <a:avLst/>
                <a:gdLst/>
                <a:ahLst/>
                <a:cxnLst/>
                <a:rect l="l" t="t" r="r" b="b"/>
                <a:pathLst>
                  <a:path w="12497" h="10767" extrusionOk="0">
                    <a:moveTo>
                      <a:pt x="6253" y="593"/>
                    </a:moveTo>
                    <a:cubicBezTo>
                      <a:pt x="6346" y="593"/>
                      <a:pt x="6430" y="648"/>
                      <a:pt x="6476" y="732"/>
                    </a:cubicBezTo>
                    <a:lnTo>
                      <a:pt x="11818" y="9707"/>
                    </a:lnTo>
                    <a:cubicBezTo>
                      <a:pt x="11874" y="9800"/>
                      <a:pt x="11874" y="9930"/>
                      <a:pt x="11818" y="10032"/>
                    </a:cubicBezTo>
                    <a:cubicBezTo>
                      <a:pt x="11772" y="10116"/>
                      <a:pt x="11679" y="10171"/>
                      <a:pt x="11586" y="10171"/>
                    </a:cubicBezTo>
                    <a:lnTo>
                      <a:pt x="911" y="10171"/>
                    </a:lnTo>
                    <a:cubicBezTo>
                      <a:pt x="818" y="10171"/>
                      <a:pt x="725" y="10116"/>
                      <a:pt x="679" y="10032"/>
                    </a:cubicBezTo>
                    <a:cubicBezTo>
                      <a:pt x="623" y="9930"/>
                      <a:pt x="623" y="9800"/>
                      <a:pt x="679" y="9707"/>
                    </a:cubicBezTo>
                    <a:lnTo>
                      <a:pt x="6021" y="732"/>
                    </a:lnTo>
                    <a:cubicBezTo>
                      <a:pt x="6067" y="648"/>
                      <a:pt x="6151" y="593"/>
                      <a:pt x="6253" y="593"/>
                    </a:cubicBezTo>
                    <a:close/>
                    <a:moveTo>
                      <a:pt x="6249" y="0"/>
                    </a:moveTo>
                    <a:cubicBezTo>
                      <a:pt x="5958" y="0"/>
                      <a:pt x="5668" y="142"/>
                      <a:pt x="5501" y="425"/>
                    </a:cubicBezTo>
                    <a:lnTo>
                      <a:pt x="168" y="9400"/>
                    </a:lnTo>
                    <a:cubicBezTo>
                      <a:pt x="0" y="9688"/>
                      <a:pt x="0" y="10032"/>
                      <a:pt x="158" y="10320"/>
                    </a:cubicBezTo>
                    <a:cubicBezTo>
                      <a:pt x="316" y="10599"/>
                      <a:pt x="604" y="10766"/>
                      <a:pt x="911" y="10766"/>
                    </a:cubicBezTo>
                    <a:lnTo>
                      <a:pt x="11586" y="10766"/>
                    </a:lnTo>
                    <a:cubicBezTo>
                      <a:pt x="11893" y="10766"/>
                      <a:pt x="12181" y="10599"/>
                      <a:pt x="12339" y="10320"/>
                    </a:cubicBezTo>
                    <a:cubicBezTo>
                      <a:pt x="12497" y="10032"/>
                      <a:pt x="12497" y="9688"/>
                      <a:pt x="12329" y="9400"/>
                    </a:cubicBezTo>
                    <a:lnTo>
                      <a:pt x="6997" y="425"/>
                    </a:lnTo>
                    <a:cubicBezTo>
                      <a:pt x="6829" y="142"/>
                      <a:pt x="6539" y="0"/>
                      <a:pt x="6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3"/>
              <p:cNvSpPr/>
              <p:nvPr/>
            </p:nvSpPr>
            <p:spPr>
              <a:xfrm>
                <a:off x="1022725" y="2274075"/>
                <a:ext cx="36025" cy="125450"/>
              </a:xfrm>
              <a:custGeom>
                <a:avLst/>
                <a:gdLst/>
                <a:ahLst/>
                <a:cxnLst/>
                <a:rect l="l" t="t" r="r" b="b"/>
                <a:pathLst>
                  <a:path w="1441" h="5018" extrusionOk="0">
                    <a:moveTo>
                      <a:pt x="725" y="0"/>
                    </a:moveTo>
                    <a:cubicBezTo>
                      <a:pt x="326" y="0"/>
                      <a:pt x="1" y="316"/>
                      <a:pt x="1" y="715"/>
                    </a:cubicBezTo>
                    <a:lnTo>
                      <a:pt x="1" y="4292"/>
                    </a:lnTo>
                    <a:cubicBezTo>
                      <a:pt x="1" y="4692"/>
                      <a:pt x="326" y="5017"/>
                      <a:pt x="725" y="5017"/>
                    </a:cubicBezTo>
                    <a:cubicBezTo>
                      <a:pt x="1115" y="5017"/>
                      <a:pt x="1441" y="4692"/>
                      <a:pt x="1441" y="4292"/>
                    </a:cubicBezTo>
                    <a:lnTo>
                      <a:pt x="1441" y="715"/>
                    </a:lnTo>
                    <a:cubicBezTo>
                      <a:pt x="1441" y="316"/>
                      <a:pt x="1115" y="0"/>
                      <a:pt x="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3"/>
              <p:cNvSpPr/>
              <p:nvPr/>
            </p:nvSpPr>
            <p:spPr>
              <a:xfrm>
                <a:off x="1022725" y="2409475"/>
                <a:ext cx="36025" cy="43925"/>
              </a:xfrm>
              <a:custGeom>
                <a:avLst/>
                <a:gdLst/>
                <a:ahLst/>
                <a:cxnLst/>
                <a:rect l="l" t="t" r="r" b="b"/>
                <a:pathLst>
                  <a:path w="1441" h="1757" extrusionOk="0">
                    <a:moveTo>
                      <a:pt x="725" y="1"/>
                    </a:moveTo>
                    <a:cubicBezTo>
                      <a:pt x="326" y="1"/>
                      <a:pt x="1" y="326"/>
                      <a:pt x="1" y="725"/>
                    </a:cubicBezTo>
                    <a:lnTo>
                      <a:pt x="1" y="1041"/>
                    </a:lnTo>
                    <a:cubicBezTo>
                      <a:pt x="1" y="1431"/>
                      <a:pt x="326" y="1757"/>
                      <a:pt x="725" y="1757"/>
                    </a:cubicBezTo>
                    <a:cubicBezTo>
                      <a:pt x="1115" y="1757"/>
                      <a:pt x="1441" y="1431"/>
                      <a:pt x="1441" y="1041"/>
                    </a:cubicBezTo>
                    <a:lnTo>
                      <a:pt x="1441" y="725"/>
                    </a:lnTo>
                    <a:cubicBezTo>
                      <a:pt x="1441" y="326"/>
                      <a:pt x="1115" y="1"/>
                      <a:pt x="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1" name="Google Shape;611;p43"/>
          <p:cNvGrpSpPr/>
          <p:nvPr/>
        </p:nvGrpSpPr>
        <p:grpSpPr>
          <a:xfrm>
            <a:off x="7051809" y="1398565"/>
            <a:ext cx="406012" cy="421031"/>
            <a:chOff x="8024709" y="2982890"/>
            <a:chExt cx="406012" cy="421031"/>
          </a:xfrm>
        </p:grpSpPr>
        <p:sp>
          <p:nvSpPr>
            <p:cNvPr id="612" name="Google Shape;612;p43"/>
            <p:cNvSpPr/>
            <p:nvPr/>
          </p:nvSpPr>
          <p:spPr>
            <a:xfrm>
              <a:off x="8024709" y="2982889"/>
              <a:ext cx="140826" cy="141290"/>
            </a:xfrm>
            <a:custGeom>
              <a:avLst/>
              <a:gdLst/>
              <a:ahLst/>
              <a:cxnLst/>
              <a:rect l="l" t="t" r="r" b="b"/>
              <a:pathLst>
                <a:path w="2825" h="2735" extrusionOk="0">
                  <a:moveTo>
                    <a:pt x="507" y="0"/>
                  </a:moveTo>
                  <a:cubicBezTo>
                    <a:pt x="391" y="0"/>
                    <a:pt x="274" y="44"/>
                    <a:pt x="186" y="133"/>
                  </a:cubicBezTo>
                  <a:cubicBezTo>
                    <a:pt x="0" y="309"/>
                    <a:pt x="0" y="606"/>
                    <a:pt x="186" y="783"/>
                  </a:cubicBezTo>
                  <a:lnTo>
                    <a:pt x="604" y="1201"/>
                  </a:lnTo>
                  <a:cubicBezTo>
                    <a:pt x="697" y="1294"/>
                    <a:pt x="697" y="1443"/>
                    <a:pt x="604" y="1536"/>
                  </a:cubicBezTo>
                  <a:lnTo>
                    <a:pt x="186" y="1954"/>
                  </a:lnTo>
                  <a:cubicBezTo>
                    <a:pt x="0" y="2130"/>
                    <a:pt x="0" y="2418"/>
                    <a:pt x="186" y="2595"/>
                  </a:cubicBezTo>
                  <a:cubicBezTo>
                    <a:pt x="274" y="2688"/>
                    <a:pt x="391" y="2734"/>
                    <a:pt x="507" y="2734"/>
                  </a:cubicBezTo>
                  <a:cubicBezTo>
                    <a:pt x="623" y="2734"/>
                    <a:pt x="739" y="2688"/>
                    <a:pt x="827" y="2595"/>
                  </a:cubicBezTo>
                  <a:lnTo>
                    <a:pt x="1245" y="2177"/>
                  </a:lnTo>
                  <a:cubicBezTo>
                    <a:pt x="1292" y="2130"/>
                    <a:pt x="1352" y="2107"/>
                    <a:pt x="1413" y="2107"/>
                  </a:cubicBezTo>
                  <a:cubicBezTo>
                    <a:pt x="1473" y="2107"/>
                    <a:pt x="1533" y="2130"/>
                    <a:pt x="1580" y="2177"/>
                  </a:cubicBezTo>
                  <a:lnTo>
                    <a:pt x="1998" y="2595"/>
                  </a:lnTo>
                  <a:cubicBezTo>
                    <a:pt x="2091" y="2688"/>
                    <a:pt x="2209" y="2734"/>
                    <a:pt x="2327" y="2734"/>
                  </a:cubicBezTo>
                  <a:cubicBezTo>
                    <a:pt x="2444" y="2734"/>
                    <a:pt x="2560" y="2688"/>
                    <a:pt x="2648" y="2595"/>
                  </a:cubicBezTo>
                  <a:cubicBezTo>
                    <a:pt x="2825" y="2418"/>
                    <a:pt x="2825" y="2130"/>
                    <a:pt x="2648" y="1954"/>
                  </a:cubicBezTo>
                  <a:lnTo>
                    <a:pt x="2230" y="1536"/>
                  </a:lnTo>
                  <a:cubicBezTo>
                    <a:pt x="2137" y="1443"/>
                    <a:pt x="2137" y="1294"/>
                    <a:pt x="2230" y="1201"/>
                  </a:cubicBezTo>
                  <a:lnTo>
                    <a:pt x="2648" y="783"/>
                  </a:lnTo>
                  <a:cubicBezTo>
                    <a:pt x="2825" y="606"/>
                    <a:pt x="2825" y="309"/>
                    <a:pt x="2648" y="133"/>
                  </a:cubicBezTo>
                  <a:cubicBezTo>
                    <a:pt x="2560" y="44"/>
                    <a:pt x="2444" y="0"/>
                    <a:pt x="2327" y="0"/>
                  </a:cubicBezTo>
                  <a:cubicBezTo>
                    <a:pt x="2209" y="0"/>
                    <a:pt x="2091" y="44"/>
                    <a:pt x="1998" y="133"/>
                  </a:cubicBezTo>
                  <a:lnTo>
                    <a:pt x="1580" y="551"/>
                  </a:lnTo>
                  <a:cubicBezTo>
                    <a:pt x="1533" y="597"/>
                    <a:pt x="1473" y="620"/>
                    <a:pt x="1413" y="620"/>
                  </a:cubicBezTo>
                  <a:cubicBezTo>
                    <a:pt x="1352" y="620"/>
                    <a:pt x="1292" y="597"/>
                    <a:pt x="1245" y="551"/>
                  </a:cubicBezTo>
                  <a:lnTo>
                    <a:pt x="827" y="133"/>
                  </a:lnTo>
                  <a:cubicBezTo>
                    <a:pt x="739" y="44"/>
                    <a:pt x="623" y="0"/>
                    <a:pt x="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3"/>
            <p:cNvSpPr/>
            <p:nvPr/>
          </p:nvSpPr>
          <p:spPr>
            <a:xfrm>
              <a:off x="8258389" y="3223885"/>
              <a:ext cx="172331" cy="180035"/>
            </a:xfrm>
            <a:custGeom>
              <a:avLst/>
              <a:gdLst/>
              <a:ahLst/>
              <a:cxnLst/>
              <a:rect l="l" t="t" r="r" b="b"/>
              <a:pathLst>
                <a:path w="3457" h="3485" extrusionOk="0">
                  <a:moveTo>
                    <a:pt x="1729" y="1"/>
                  </a:moveTo>
                  <a:cubicBezTo>
                    <a:pt x="1682" y="10"/>
                    <a:pt x="1654" y="38"/>
                    <a:pt x="1636" y="66"/>
                  </a:cubicBezTo>
                  <a:cubicBezTo>
                    <a:pt x="1301" y="688"/>
                    <a:pt x="846" y="1339"/>
                    <a:pt x="66" y="1636"/>
                  </a:cubicBezTo>
                  <a:cubicBezTo>
                    <a:pt x="38" y="1654"/>
                    <a:pt x="10" y="1673"/>
                    <a:pt x="1" y="1701"/>
                  </a:cubicBezTo>
                  <a:cubicBezTo>
                    <a:pt x="1" y="1704"/>
                    <a:pt x="1" y="1707"/>
                    <a:pt x="1" y="1710"/>
                  </a:cubicBezTo>
                  <a:lnTo>
                    <a:pt x="1" y="1719"/>
                  </a:lnTo>
                  <a:cubicBezTo>
                    <a:pt x="1" y="1729"/>
                    <a:pt x="1" y="1738"/>
                    <a:pt x="1" y="1747"/>
                  </a:cubicBezTo>
                  <a:cubicBezTo>
                    <a:pt x="1" y="1757"/>
                    <a:pt x="1" y="1766"/>
                    <a:pt x="1" y="1775"/>
                  </a:cubicBezTo>
                  <a:lnTo>
                    <a:pt x="1" y="1785"/>
                  </a:lnTo>
                  <a:cubicBezTo>
                    <a:pt x="1" y="1789"/>
                    <a:pt x="1" y="1791"/>
                    <a:pt x="1" y="1794"/>
                  </a:cubicBezTo>
                  <a:cubicBezTo>
                    <a:pt x="10" y="1822"/>
                    <a:pt x="38" y="1840"/>
                    <a:pt x="66" y="1850"/>
                  </a:cubicBezTo>
                  <a:cubicBezTo>
                    <a:pt x="846" y="2156"/>
                    <a:pt x="1301" y="2806"/>
                    <a:pt x="1636" y="3420"/>
                  </a:cubicBezTo>
                  <a:cubicBezTo>
                    <a:pt x="1654" y="3457"/>
                    <a:pt x="1682" y="3485"/>
                    <a:pt x="1729" y="3485"/>
                  </a:cubicBezTo>
                  <a:cubicBezTo>
                    <a:pt x="1766" y="3485"/>
                    <a:pt x="1803" y="3457"/>
                    <a:pt x="1822" y="3420"/>
                  </a:cubicBezTo>
                  <a:cubicBezTo>
                    <a:pt x="2156" y="2806"/>
                    <a:pt x="2611" y="2147"/>
                    <a:pt x="3382" y="1850"/>
                  </a:cubicBezTo>
                  <a:cubicBezTo>
                    <a:pt x="3410" y="1840"/>
                    <a:pt x="3438" y="1822"/>
                    <a:pt x="3457" y="1794"/>
                  </a:cubicBezTo>
                  <a:cubicBezTo>
                    <a:pt x="3457" y="1791"/>
                    <a:pt x="3457" y="1789"/>
                    <a:pt x="3457" y="1785"/>
                  </a:cubicBezTo>
                  <a:lnTo>
                    <a:pt x="3457" y="1775"/>
                  </a:lnTo>
                  <a:cubicBezTo>
                    <a:pt x="3457" y="1757"/>
                    <a:pt x="3457" y="1738"/>
                    <a:pt x="3457" y="1719"/>
                  </a:cubicBezTo>
                  <a:lnTo>
                    <a:pt x="3457" y="1710"/>
                  </a:lnTo>
                  <a:cubicBezTo>
                    <a:pt x="3457" y="1707"/>
                    <a:pt x="3457" y="1704"/>
                    <a:pt x="3457" y="1701"/>
                  </a:cubicBezTo>
                  <a:cubicBezTo>
                    <a:pt x="3438" y="1673"/>
                    <a:pt x="3410" y="1654"/>
                    <a:pt x="3382" y="1636"/>
                  </a:cubicBezTo>
                  <a:cubicBezTo>
                    <a:pt x="2611" y="1339"/>
                    <a:pt x="2156" y="688"/>
                    <a:pt x="1822" y="66"/>
                  </a:cubicBezTo>
                  <a:cubicBezTo>
                    <a:pt x="1803" y="38"/>
                    <a:pt x="1766" y="10"/>
                    <a:pt x="17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 name="Google Shape;614;p43"/>
          <p:cNvGrpSpPr/>
          <p:nvPr/>
        </p:nvGrpSpPr>
        <p:grpSpPr>
          <a:xfrm>
            <a:off x="713224" y="1068102"/>
            <a:ext cx="567141" cy="617767"/>
            <a:chOff x="713224" y="2571739"/>
            <a:chExt cx="567141" cy="617767"/>
          </a:xfrm>
        </p:grpSpPr>
        <p:sp>
          <p:nvSpPr>
            <p:cNvPr id="615" name="Google Shape;615;p43"/>
            <p:cNvSpPr/>
            <p:nvPr/>
          </p:nvSpPr>
          <p:spPr>
            <a:xfrm>
              <a:off x="1095425" y="3009936"/>
              <a:ext cx="173279" cy="179570"/>
            </a:xfrm>
            <a:custGeom>
              <a:avLst/>
              <a:gdLst/>
              <a:ahLst/>
              <a:cxnLst/>
              <a:rect l="l" t="t" r="r" b="b"/>
              <a:pathLst>
                <a:path w="3476" h="3476" extrusionOk="0">
                  <a:moveTo>
                    <a:pt x="1738" y="1"/>
                  </a:moveTo>
                  <a:cubicBezTo>
                    <a:pt x="1487" y="1"/>
                    <a:pt x="1283" y="205"/>
                    <a:pt x="1283" y="456"/>
                  </a:cubicBezTo>
                  <a:lnTo>
                    <a:pt x="1283" y="1051"/>
                  </a:lnTo>
                  <a:cubicBezTo>
                    <a:pt x="1283" y="1172"/>
                    <a:pt x="1171" y="1283"/>
                    <a:pt x="1050" y="1283"/>
                  </a:cubicBezTo>
                  <a:lnTo>
                    <a:pt x="456" y="1283"/>
                  </a:lnTo>
                  <a:cubicBezTo>
                    <a:pt x="205" y="1283"/>
                    <a:pt x="1" y="1487"/>
                    <a:pt x="1" y="1738"/>
                  </a:cubicBezTo>
                  <a:cubicBezTo>
                    <a:pt x="1" y="1989"/>
                    <a:pt x="205" y="2194"/>
                    <a:pt x="456" y="2194"/>
                  </a:cubicBezTo>
                  <a:lnTo>
                    <a:pt x="1050" y="2194"/>
                  </a:lnTo>
                  <a:cubicBezTo>
                    <a:pt x="1171" y="2194"/>
                    <a:pt x="1283" y="2296"/>
                    <a:pt x="1283" y="2426"/>
                  </a:cubicBezTo>
                  <a:lnTo>
                    <a:pt x="1283" y="3020"/>
                  </a:lnTo>
                  <a:cubicBezTo>
                    <a:pt x="1283" y="3271"/>
                    <a:pt x="1487" y="3476"/>
                    <a:pt x="1738" y="3476"/>
                  </a:cubicBezTo>
                  <a:cubicBezTo>
                    <a:pt x="1989" y="3476"/>
                    <a:pt x="2193" y="3271"/>
                    <a:pt x="2193" y="3020"/>
                  </a:cubicBezTo>
                  <a:lnTo>
                    <a:pt x="2193" y="2426"/>
                  </a:lnTo>
                  <a:cubicBezTo>
                    <a:pt x="2193" y="2296"/>
                    <a:pt x="2295" y="2194"/>
                    <a:pt x="2426" y="2194"/>
                  </a:cubicBezTo>
                  <a:lnTo>
                    <a:pt x="3020" y="2194"/>
                  </a:lnTo>
                  <a:cubicBezTo>
                    <a:pt x="3271" y="2194"/>
                    <a:pt x="3475" y="1989"/>
                    <a:pt x="3475" y="1738"/>
                  </a:cubicBezTo>
                  <a:cubicBezTo>
                    <a:pt x="3475" y="1487"/>
                    <a:pt x="3271" y="1283"/>
                    <a:pt x="3020" y="1283"/>
                  </a:cubicBezTo>
                  <a:lnTo>
                    <a:pt x="2426" y="1283"/>
                  </a:lnTo>
                  <a:cubicBezTo>
                    <a:pt x="2295" y="1283"/>
                    <a:pt x="2193" y="1172"/>
                    <a:pt x="2193" y="1051"/>
                  </a:cubicBezTo>
                  <a:lnTo>
                    <a:pt x="2193" y="456"/>
                  </a:lnTo>
                  <a:cubicBezTo>
                    <a:pt x="2193" y="205"/>
                    <a:pt x="1989" y="1"/>
                    <a:pt x="17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3"/>
            <p:cNvSpPr/>
            <p:nvPr/>
          </p:nvSpPr>
          <p:spPr>
            <a:xfrm rot="1800110">
              <a:off x="1056829" y="2607512"/>
              <a:ext cx="191333" cy="180090"/>
            </a:xfrm>
            <a:custGeom>
              <a:avLst/>
              <a:gdLst/>
              <a:ahLst/>
              <a:cxnLst/>
              <a:rect l="l" t="t" r="r" b="b"/>
              <a:pathLst>
                <a:path w="3838" h="3486" extrusionOk="0">
                  <a:moveTo>
                    <a:pt x="1915" y="1"/>
                  </a:moveTo>
                  <a:cubicBezTo>
                    <a:pt x="1805" y="1"/>
                    <a:pt x="1696" y="63"/>
                    <a:pt x="1655" y="189"/>
                  </a:cubicBezTo>
                  <a:lnTo>
                    <a:pt x="1413" y="932"/>
                  </a:lnTo>
                  <a:cubicBezTo>
                    <a:pt x="1376" y="1044"/>
                    <a:pt x="1274" y="1118"/>
                    <a:pt x="1153" y="1118"/>
                  </a:cubicBezTo>
                  <a:lnTo>
                    <a:pt x="372" y="1118"/>
                  </a:lnTo>
                  <a:cubicBezTo>
                    <a:pt x="112" y="1118"/>
                    <a:pt x="1" y="1462"/>
                    <a:pt x="214" y="1610"/>
                  </a:cubicBezTo>
                  <a:lnTo>
                    <a:pt x="846" y="2075"/>
                  </a:lnTo>
                  <a:cubicBezTo>
                    <a:pt x="939" y="2149"/>
                    <a:pt x="986" y="2270"/>
                    <a:pt x="948" y="2381"/>
                  </a:cubicBezTo>
                  <a:lnTo>
                    <a:pt x="707" y="3125"/>
                  </a:lnTo>
                  <a:cubicBezTo>
                    <a:pt x="643" y="3316"/>
                    <a:pt x="795" y="3485"/>
                    <a:pt x="966" y="3485"/>
                  </a:cubicBezTo>
                  <a:cubicBezTo>
                    <a:pt x="1019" y="3485"/>
                    <a:pt x="1074" y="3469"/>
                    <a:pt x="1125" y="3431"/>
                  </a:cubicBezTo>
                  <a:lnTo>
                    <a:pt x="1757" y="2967"/>
                  </a:lnTo>
                  <a:cubicBezTo>
                    <a:pt x="1803" y="2934"/>
                    <a:pt x="1859" y="2918"/>
                    <a:pt x="1916" y="2918"/>
                  </a:cubicBezTo>
                  <a:cubicBezTo>
                    <a:pt x="1973" y="2918"/>
                    <a:pt x="2031" y="2934"/>
                    <a:pt x="2082" y="2967"/>
                  </a:cubicBezTo>
                  <a:lnTo>
                    <a:pt x="2714" y="3431"/>
                  </a:lnTo>
                  <a:cubicBezTo>
                    <a:pt x="2765" y="3469"/>
                    <a:pt x="2820" y="3485"/>
                    <a:pt x="2873" y="3485"/>
                  </a:cubicBezTo>
                  <a:cubicBezTo>
                    <a:pt x="3043" y="3485"/>
                    <a:pt x="3195" y="3316"/>
                    <a:pt x="3132" y="3125"/>
                  </a:cubicBezTo>
                  <a:lnTo>
                    <a:pt x="2890" y="2381"/>
                  </a:lnTo>
                  <a:cubicBezTo>
                    <a:pt x="2853" y="2270"/>
                    <a:pt x="2890" y="2149"/>
                    <a:pt x="2992" y="2075"/>
                  </a:cubicBezTo>
                  <a:lnTo>
                    <a:pt x="3624" y="1610"/>
                  </a:lnTo>
                  <a:cubicBezTo>
                    <a:pt x="3838" y="1452"/>
                    <a:pt x="3726" y="1118"/>
                    <a:pt x="3457" y="1118"/>
                  </a:cubicBezTo>
                  <a:lnTo>
                    <a:pt x="2677" y="1118"/>
                  </a:lnTo>
                  <a:cubicBezTo>
                    <a:pt x="2556" y="1118"/>
                    <a:pt x="2454" y="1044"/>
                    <a:pt x="2416" y="932"/>
                  </a:cubicBezTo>
                  <a:lnTo>
                    <a:pt x="2175" y="189"/>
                  </a:lnTo>
                  <a:cubicBezTo>
                    <a:pt x="2133" y="63"/>
                    <a:pt x="2024" y="1"/>
                    <a:pt x="19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3"/>
            <p:cNvSpPr/>
            <p:nvPr/>
          </p:nvSpPr>
          <p:spPr>
            <a:xfrm>
              <a:off x="713224" y="2982900"/>
              <a:ext cx="176400" cy="183000"/>
            </a:xfrm>
            <a:prstGeom prst="donut">
              <a:avLst>
                <a:gd name="adj" fmla="val 2252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44"/>
          <p:cNvSpPr txBox="1">
            <a:spLocks noGrp="1"/>
          </p:cNvSpPr>
          <p:nvPr>
            <p:ph type="title"/>
          </p:nvPr>
        </p:nvSpPr>
        <p:spPr>
          <a:xfrm>
            <a:off x="713225" y="539500"/>
            <a:ext cx="6990000" cy="113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O" sz="2800" dirty="0"/>
              <a:t>Dispositivos Visuales para Regulación de Tránsito en Obras Viales</a:t>
            </a:r>
            <a:endParaRPr sz="2800" dirty="0"/>
          </a:p>
        </p:txBody>
      </p:sp>
      <p:sp>
        <p:nvSpPr>
          <p:cNvPr id="623" name="Google Shape;623;p44"/>
          <p:cNvSpPr txBox="1">
            <a:spLocks noGrp="1"/>
          </p:cNvSpPr>
          <p:nvPr>
            <p:ph type="subTitle" idx="1"/>
          </p:nvPr>
        </p:nvSpPr>
        <p:spPr>
          <a:xfrm>
            <a:off x="713225" y="1679200"/>
            <a:ext cx="7595397" cy="2144400"/>
          </a:xfrm>
          <a:prstGeom prst="rect">
            <a:avLst/>
          </a:prstGeom>
        </p:spPr>
        <p:txBody>
          <a:bodyPr spcFirstLastPara="1" wrap="square" lIns="91425" tIns="91425" rIns="91425" bIns="91425" anchor="t" anchorCtr="0">
            <a:noAutofit/>
          </a:bodyPr>
          <a:lstStyle/>
          <a:p>
            <a:pPr marL="139700" indent="0">
              <a:buNone/>
            </a:pPr>
            <a:r>
              <a:rPr lang="es-ES" dirty="0"/>
              <a:t>Los dispositivos visuales son herramientas empleadas manualmente para regular el tránsito en vías afectadas por la ejecución de obras, tanto en horario diurno como nocturno. Estos elementos facilitan la comunicación clara y eficaz con los conductores y peatones, contribuyendo a la seguridad vial en áreas de trabajo. Entre los dispositivos más comunes se encuentran:</a:t>
            </a:r>
          </a:p>
          <a:p>
            <a:pPr>
              <a:buFont typeface="Arial" panose="020B0604020202020204" pitchFamily="34" charset="0"/>
              <a:buChar char="•"/>
            </a:pPr>
            <a:r>
              <a:rPr lang="es-ES" b="1" dirty="0"/>
              <a:t>Pare y Siga</a:t>
            </a:r>
            <a:r>
              <a:rPr lang="es-ES" dirty="0"/>
              <a:t>: Señales portátiles que permiten controlar el flujo de vehículos, indicando cuándo detenerse o avanzar según las condiciones de la vía y el progreso de las obras.</a:t>
            </a:r>
          </a:p>
          <a:p>
            <a:pPr>
              <a:buFont typeface="Arial" panose="020B0604020202020204" pitchFamily="34" charset="0"/>
              <a:buChar char="•"/>
            </a:pPr>
            <a:r>
              <a:rPr lang="es-ES" b="1" dirty="0"/>
              <a:t>Banderas</a:t>
            </a:r>
            <a:r>
              <a:rPr lang="es-ES" dirty="0"/>
              <a:t>: Utilizadas especialmente para advertir la presencia de obstáculos o zonas de riesgo en la carretera, indicando a los conductores reducir la velocidad y proceder con precaución.</a:t>
            </a:r>
          </a:p>
          <a:p>
            <a:pPr>
              <a:buFont typeface="Arial" panose="020B0604020202020204" pitchFamily="34" charset="0"/>
              <a:buChar char="•"/>
            </a:pPr>
            <a:r>
              <a:rPr lang="es-ES" b="1" dirty="0"/>
              <a:t>Bastón Luminoso (verde y rojo)</a:t>
            </a:r>
            <a:r>
              <a:rPr lang="es-ES" dirty="0"/>
              <a:t>: Herramienta esencial para la regulación nocturna, donde la luz verde indica vía libre y la roja señala alto, garantizando visibilidad y atención en condiciones de baja iluminación.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45"/>
          <p:cNvSpPr txBox="1">
            <a:spLocks noGrp="1"/>
          </p:cNvSpPr>
          <p:nvPr>
            <p:ph type="title"/>
          </p:nvPr>
        </p:nvSpPr>
        <p:spPr>
          <a:xfrm>
            <a:off x="713225" y="539500"/>
            <a:ext cx="77175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O" dirty="0"/>
              <a:t>Requisitos para Ser Auxiliar de Tránsito en Colombia</a:t>
            </a:r>
            <a:endParaRPr dirty="0"/>
          </a:p>
        </p:txBody>
      </p:sp>
      <p:grpSp>
        <p:nvGrpSpPr>
          <p:cNvPr id="699" name="Google Shape;699;p45"/>
          <p:cNvGrpSpPr/>
          <p:nvPr/>
        </p:nvGrpSpPr>
        <p:grpSpPr>
          <a:xfrm>
            <a:off x="7926676" y="585441"/>
            <a:ext cx="640073" cy="640092"/>
            <a:chOff x="2398169" y="1778006"/>
            <a:chExt cx="546930" cy="548587"/>
          </a:xfrm>
        </p:grpSpPr>
        <p:sp>
          <p:nvSpPr>
            <p:cNvPr id="700" name="Google Shape;700;p45"/>
            <p:cNvSpPr/>
            <p:nvPr/>
          </p:nvSpPr>
          <p:spPr>
            <a:xfrm>
              <a:off x="2820810" y="1844244"/>
              <a:ext cx="82713" cy="465689"/>
            </a:xfrm>
            <a:custGeom>
              <a:avLst/>
              <a:gdLst/>
              <a:ahLst/>
              <a:cxnLst/>
              <a:rect l="l" t="t" r="r" b="b"/>
              <a:pathLst>
                <a:path w="2251" h="12634" extrusionOk="0">
                  <a:moveTo>
                    <a:pt x="0" y="1"/>
                  </a:moveTo>
                  <a:lnTo>
                    <a:pt x="0" y="12633"/>
                  </a:lnTo>
                  <a:lnTo>
                    <a:pt x="2250" y="12633"/>
                  </a:lnTo>
                  <a:lnTo>
                    <a:pt x="22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5"/>
            <p:cNvSpPr/>
            <p:nvPr/>
          </p:nvSpPr>
          <p:spPr>
            <a:xfrm>
              <a:off x="2820810" y="1848630"/>
              <a:ext cx="29323" cy="461303"/>
            </a:xfrm>
            <a:custGeom>
              <a:avLst/>
              <a:gdLst/>
              <a:ahLst/>
              <a:cxnLst/>
              <a:rect l="l" t="t" r="r" b="b"/>
              <a:pathLst>
                <a:path w="798" h="12515" extrusionOk="0">
                  <a:moveTo>
                    <a:pt x="0" y="1"/>
                  </a:moveTo>
                  <a:lnTo>
                    <a:pt x="0" y="12514"/>
                  </a:lnTo>
                  <a:lnTo>
                    <a:pt x="691" y="12514"/>
                  </a:lnTo>
                  <a:lnTo>
                    <a:pt x="798" y="12502"/>
                  </a:lnTo>
                  <a:lnTo>
                    <a:pt x="798" y="787"/>
                  </a:lnTo>
                  <a:lnTo>
                    <a:pt x="0" y="1"/>
                  </a:ln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5"/>
            <p:cNvSpPr/>
            <p:nvPr/>
          </p:nvSpPr>
          <p:spPr>
            <a:xfrm>
              <a:off x="2812469" y="1778006"/>
              <a:ext cx="99358" cy="91302"/>
            </a:xfrm>
            <a:custGeom>
              <a:avLst/>
              <a:gdLst/>
              <a:ahLst/>
              <a:cxnLst/>
              <a:rect l="l" t="t" r="r" b="b"/>
              <a:pathLst>
                <a:path w="2704" h="2477" extrusionOk="0">
                  <a:moveTo>
                    <a:pt x="1358" y="0"/>
                  </a:moveTo>
                  <a:cubicBezTo>
                    <a:pt x="608" y="0"/>
                    <a:pt x="1" y="607"/>
                    <a:pt x="13" y="1357"/>
                  </a:cubicBezTo>
                  <a:cubicBezTo>
                    <a:pt x="13" y="2084"/>
                    <a:pt x="584" y="2465"/>
                    <a:pt x="1323" y="2476"/>
                  </a:cubicBezTo>
                  <a:lnTo>
                    <a:pt x="1358" y="2476"/>
                  </a:lnTo>
                  <a:cubicBezTo>
                    <a:pt x="2108" y="2476"/>
                    <a:pt x="2704" y="2095"/>
                    <a:pt x="2704" y="1357"/>
                  </a:cubicBezTo>
                  <a:lnTo>
                    <a:pt x="2704" y="1345"/>
                  </a:lnTo>
                  <a:cubicBezTo>
                    <a:pt x="2704" y="619"/>
                    <a:pt x="2132" y="24"/>
                    <a:pt x="1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5"/>
            <p:cNvSpPr/>
            <p:nvPr/>
          </p:nvSpPr>
          <p:spPr>
            <a:xfrm>
              <a:off x="2812469" y="1778006"/>
              <a:ext cx="51663" cy="91302"/>
            </a:xfrm>
            <a:custGeom>
              <a:avLst/>
              <a:gdLst/>
              <a:ahLst/>
              <a:cxnLst/>
              <a:rect l="l" t="t" r="r" b="b"/>
              <a:pathLst>
                <a:path w="1406" h="2477" extrusionOk="0">
                  <a:moveTo>
                    <a:pt x="1358" y="0"/>
                  </a:moveTo>
                  <a:cubicBezTo>
                    <a:pt x="608" y="0"/>
                    <a:pt x="1" y="607"/>
                    <a:pt x="1" y="1357"/>
                  </a:cubicBezTo>
                  <a:cubicBezTo>
                    <a:pt x="1" y="2084"/>
                    <a:pt x="584" y="2465"/>
                    <a:pt x="1311" y="2476"/>
                  </a:cubicBezTo>
                  <a:cubicBezTo>
                    <a:pt x="1334" y="2369"/>
                    <a:pt x="1323" y="2238"/>
                    <a:pt x="1263" y="2143"/>
                  </a:cubicBezTo>
                  <a:lnTo>
                    <a:pt x="1263" y="2131"/>
                  </a:lnTo>
                  <a:cubicBezTo>
                    <a:pt x="739" y="976"/>
                    <a:pt x="1144" y="238"/>
                    <a:pt x="1406" y="0"/>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5"/>
            <p:cNvSpPr/>
            <p:nvPr/>
          </p:nvSpPr>
          <p:spPr>
            <a:xfrm>
              <a:off x="2796301" y="1828025"/>
              <a:ext cx="132172" cy="49614"/>
            </a:xfrm>
            <a:custGeom>
              <a:avLst/>
              <a:gdLst/>
              <a:ahLst/>
              <a:cxnLst/>
              <a:rect l="l" t="t" r="r" b="b"/>
              <a:pathLst>
                <a:path w="3597" h="1346" extrusionOk="0">
                  <a:moveTo>
                    <a:pt x="441" y="0"/>
                  </a:moveTo>
                  <a:cubicBezTo>
                    <a:pt x="203" y="0"/>
                    <a:pt x="0" y="203"/>
                    <a:pt x="0" y="441"/>
                  </a:cubicBezTo>
                  <a:lnTo>
                    <a:pt x="0" y="893"/>
                  </a:lnTo>
                  <a:cubicBezTo>
                    <a:pt x="0" y="1143"/>
                    <a:pt x="203" y="1346"/>
                    <a:pt x="441" y="1346"/>
                  </a:cubicBezTo>
                  <a:lnTo>
                    <a:pt x="3156" y="1346"/>
                  </a:lnTo>
                  <a:cubicBezTo>
                    <a:pt x="3394" y="1346"/>
                    <a:pt x="3596" y="1143"/>
                    <a:pt x="3596" y="893"/>
                  </a:cubicBezTo>
                  <a:lnTo>
                    <a:pt x="3596" y="441"/>
                  </a:lnTo>
                  <a:cubicBezTo>
                    <a:pt x="3596" y="203"/>
                    <a:pt x="3394" y="0"/>
                    <a:pt x="3156" y="0"/>
                  </a:cubicBezTo>
                  <a:lnTo>
                    <a:pt x="1477" y="0"/>
                  </a:lnTo>
                  <a:lnTo>
                    <a:pt x="786" y="84"/>
                  </a:lnTo>
                  <a:lnTo>
                    <a:pt x="4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5"/>
            <p:cNvSpPr/>
            <p:nvPr/>
          </p:nvSpPr>
          <p:spPr>
            <a:xfrm>
              <a:off x="2796301" y="1828025"/>
              <a:ext cx="53831" cy="49614"/>
            </a:xfrm>
            <a:custGeom>
              <a:avLst/>
              <a:gdLst/>
              <a:ahLst/>
              <a:cxnLst/>
              <a:rect l="l" t="t" r="r" b="b"/>
              <a:pathLst>
                <a:path w="1465" h="1346" extrusionOk="0">
                  <a:moveTo>
                    <a:pt x="441" y="0"/>
                  </a:moveTo>
                  <a:cubicBezTo>
                    <a:pt x="191" y="0"/>
                    <a:pt x="0" y="203"/>
                    <a:pt x="0" y="453"/>
                  </a:cubicBezTo>
                  <a:lnTo>
                    <a:pt x="0" y="905"/>
                  </a:lnTo>
                  <a:cubicBezTo>
                    <a:pt x="0" y="1143"/>
                    <a:pt x="191" y="1346"/>
                    <a:pt x="441" y="1346"/>
                  </a:cubicBezTo>
                  <a:lnTo>
                    <a:pt x="1465" y="1346"/>
                  </a:lnTo>
                  <a:cubicBezTo>
                    <a:pt x="1334" y="1310"/>
                    <a:pt x="1251" y="1191"/>
                    <a:pt x="1239" y="1048"/>
                  </a:cubicBezTo>
                  <a:lnTo>
                    <a:pt x="1239" y="334"/>
                  </a:lnTo>
                  <a:cubicBezTo>
                    <a:pt x="1227" y="179"/>
                    <a:pt x="1322" y="48"/>
                    <a:pt x="1465" y="0"/>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5"/>
            <p:cNvSpPr/>
            <p:nvPr/>
          </p:nvSpPr>
          <p:spPr>
            <a:xfrm>
              <a:off x="2779692" y="2276980"/>
              <a:ext cx="165389" cy="49614"/>
            </a:xfrm>
            <a:custGeom>
              <a:avLst/>
              <a:gdLst/>
              <a:ahLst/>
              <a:cxnLst/>
              <a:rect l="l" t="t" r="r" b="b"/>
              <a:pathLst>
                <a:path w="4501" h="1346" extrusionOk="0">
                  <a:moveTo>
                    <a:pt x="441" y="0"/>
                  </a:moveTo>
                  <a:cubicBezTo>
                    <a:pt x="191" y="0"/>
                    <a:pt x="0" y="191"/>
                    <a:pt x="0" y="441"/>
                  </a:cubicBezTo>
                  <a:lnTo>
                    <a:pt x="0" y="893"/>
                  </a:lnTo>
                  <a:cubicBezTo>
                    <a:pt x="0" y="1143"/>
                    <a:pt x="191" y="1346"/>
                    <a:pt x="441" y="1346"/>
                  </a:cubicBezTo>
                  <a:lnTo>
                    <a:pt x="4060" y="1346"/>
                  </a:lnTo>
                  <a:cubicBezTo>
                    <a:pt x="4298" y="1346"/>
                    <a:pt x="4501" y="1143"/>
                    <a:pt x="4501" y="893"/>
                  </a:cubicBezTo>
                  <a:lnTo>
                    <a:pt x="4501" y="441"/>
                  </a:lnTo>
                  <a:cubicBezTo>
                    <a:pt x="4501" y="191"/>
                    <a:pt x="4298" y="0"/>
                    <a:pt x="40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5"/>
            <p:cNvSpPr/>
            <p:nvPr/>
          </p:nvSpPr>
          <p:spPr>
            <a:xfrm>
              <a:off x="2779710" y="2276755"/>
              <a:ext cx="165389" cy="49614"/>
            </a:xfrm>
            <a:custGeom>
              <a:avLst/>
              <a:gdLst/>
              <a:ahLst/>
              <a:cxnLst/>
              <a:rect l="l" t="t" r="r" b="b"/>
              <a:pathLst>
                <a:path w="4501" h="1346" extrusionOk="0">
                  <a:moveTo>
                    <a:pt x="441" y="0"/>
                  </a:moveTo>
                  <a:cubicBezTo>
                    <a:pt x="191" y="0"/>
                    <a:pt x="0" y="191"/>
                    <a:pt x="0" y="441"/>
                  </a:cubicBezTo>
                  <a:lnTo>
                    <a:pt x="0" y="893"/>
                  </a:lnTo>
                  <a:cubicBezTo>
                    <a:pt x="0" y="1143"/>
                    <a:pt x="191" y="1346"/>
                    <a:pt x="441" y="1346"/>
                  </a:cubicBezTo>
                  <a:lnTo>
                    <a:pt x="4060" y="1346"/>
                  </a:lnTo>
                  <a:cubicBezTo>
                    <a:pt x="4298" y="1346"/>
                    <a:pt x="4501" y="1143"/>
                    <a:pt x="4501" y="893"/>
                  </a:cubicBezTo>
                  <a:lnTo>
                    <a:pt x="4501" y="441"/>
                  </a:lnTo>
                  <a:cubicBezTo>
                    <a:pt x="4501" y="191"/>
                    <a:pt x="4298" y="0"/>
                    <a:pt x="4048"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5"/>
            <p:cNvSpPr/>
            <p:nvPr/>
          </p:nvSpPr>
          <p:spPr>
            <a:xfrm>
              <a:off x="2779692" y="2276980"/>
              <a:ext cx="70440" cy="49614"/>
            </a:xfrm>
            <a:custGeom>
              <a:avLst/>
              <a:gdLst/>
              <a:ahLst/>
              <a:cxnLst/>
              <a:rect l="l" t="t" r="r" b="b"/>
              <a:pathLst>
                <a:path w="1917" h="1346" extrusionOk="0">
                  <a:moveTo>
                    <a:pt x="441" y="0"/>
                  </a:moveTo>
                  <a:cubicBezTo>
                    <a:pt x="191" y="0"/>
                    <a:pt x="0" y="191"/>
                    <a:pt x="0" y="441"/>
                  </a:cubicBezTo>
                  <a:lnTo>
                    <a:pt x="0" y="893"/>
                  </a:lnTo>
                  <a:cubicBezTo>
                    <a:pt x="0" y="1143"/>
                    <a:pt x="191" y="1346"/>
                    <a:pt x="441" y="1346"/>
                  </a:cubicBezTo>
                  <a:lnTo>
                    <a:pt x="1917" y="1346"/>
                  </a:lnTo>
                  <a:cubicBezTo>
                    <a:pt x="1786" y="1298"/>
                    <a:pt x="1691" y="1167"/>
                    <a:pt x="1703" y="1012"/>
                  </a:cubicBezTo>
                  <a:lnTo>
                    <a:pt x="1703" y="322"/>
                  </a:lnTo>
                  <a:cubicBezTo>
                    <a:pt x="1691" y="179"/>
                    <a:pt x="1786" y="36"/>
                    <a:pt x="1917" y="0"/>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5"/>
            <p:cNvSpPr/>
            <p:nvPr/>
          </p:nvSpPr>
          <p:spPr>
            <a:xfrm>
              <a:off x="2439727" y="1844244"/>
              <a:ext cx="82750" cy="465689"/>
            </a:xfrm>
            <a:custGeom>
              <a:avLst/>
              <a:gdLst/>
              <a:ahLst/>
              <a:cxnLst/>
              <a:rect l="l" t="t" r="r" b="b"/>
              <a:pathLst>
                <a:path w="2252" h="12634" extrusionOk="0">
                  <a:moveTo>
                    <a:pt x="1" y="1"/>
                  </a:moveTo>
                  <a:lnTo>
                    <a:pt x="1" y="12633"/>
                  </a:lnTo>
                  <a:lnTo>
                    <a:pt x="2251" y="12633"/>
                  </a:lnTo>
                  <a:lnTo>
                    <a:pt x="22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5"/>
            <p:cNvSpPr/>
            <p:nvPr/>
          </p:nvSpPr>
          <p:spPr>
            <a:xfrm>
              <a:off x="2439727" y="1848630"/>
              <a:ext cx="29359" cy="461303"/>
            </a:xfrm>
            <a:custGeom>
              <a:avLst/>
              <a:gdLst/>
              <a:ahLst/>
              <a:cxnLst/>
              <a:rect l="l" t="t" r="r" b="b"/>
              <a:pathLst>
                <a:path w="799" h="12515" extrusionOk="0">
                  <a:moveTo>
                    <a:pt x="1" y="1"/>
                  </a:moveTo>
                  <a:lnTo>
                    <a:pt x="1" y="12514"/>
                  </a:lnTo>
                  <a:lnTo>
                    <a:pt x="691" y="12514"/>
                  </a:lnTo>
                  <a:lnTo>
                    <a:pt x="799" y="12502"/>
                  </a:lnTo>
                  <a:lnTo>
                    <a:pt x="799" y="787"/>
                  </a:lnTo>
                  <a:lnTo>
                    <a:pt x="1" y="1"/>
                  </a:ln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45"/>
            <p:cNvGrpSpPr/>
            <p:nvPr/>
          </p:nvGrpSpPr>
          <p:grpSpPr>
            <a:xfrm>
              <a:off x="2447628" y="1927658"/>
              <a:ext cx="448032" cy="116330"/>
              <a:chOff x="2447628" y="1927658"/>
              <a:chExt cx="448032" cy="116330"/>
            </a:xfrm>
          </p:grpSpPr>
          <p:sp>
            <p:nvSpPr>
              <p:cNvPr id="712" name="Google Shape;712;p45"/>
              <p:cNvSpPr/>
              <p:nvPr/>
            </p:nvSpPr>
            <p:spPr>
              <a:xfrm>
                <a:off x="2447628" y="1927658"/>
                <a:ext cx="448032" cy="116330"/>
              </a:xfrm>
              <a:custGeom>
                <a:avLst/>
                <a:gdLst/>
                <a:ahLst/>
                <a:cxnLst/>
                <a:rect l="l" t="t" r="r" b="b"/>
                <a:pathLst>
                  <a:path w="12193" h="3156" extrusionOk="0">
                    <a:moveTo>
                      <a:pt x="3167" y="0"/>
                    </a:moveTo>
                    <a:lnTo>
                      <a:pt x="1334" y="1464"/>
                    </a:lnTo>
                    <a:lnTo>
                      <a:pt x="0" y="3155"/>
                    </a:lnTo>
                    <a:lnTo>
                      <a:pt x="834" y="2965"/>
                    </a:lnTo>
                    <a:lnTo>
                      <a:pt x="2036" y="3155"/>
                    </a:lnTo>
                    <a:lnTo>
                      <a:pt x="9025" y="3155"/>
                    </a:lnTo>
                    <a:lnTo>
                      <a:pt x="11287" y="1869"/>
                    </a:lnTo>
                    <a:lnTo>
                      <a:pt x="121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5"/>
              <p:cNvSpPr/>
              <p:nvPr/>
            </p:nvSpPr>
            <p:spPr>
              <a:xfrm rot="10800000">
                <a:off x="2447628" y="1927658"/>
                <a:ext cx="448032" cy="116330"/>
              </a:xfrm>
              <a:custGeom>
                <a:avLst/>
                <a:gdLst/>
                <a:ahLst/>
                <a:cxnLst/>
                <a:rect l="l" t="t" r="r" b="b"/>
                <a:pathLst>
                  <a:path w="12193" h="3156" extrusionOk="0">
                    <a:moveTo>
                      <a:pt x="3167" y="0"/>
                    </a:moveTo>
                    <a:lnTo>
                      <a:pt x="1334" y="1464"/>
                    </a:lnTo>
                    <a:lnTo>
                      <a:pt x="0" y="3155"/>
                    </a:lnTo>
                    <a:lnTo>
                      <a:pt x="834" y="2965"/>
                    </a:lnTo>
                    <a:lnTo>
                      <a:pt x="2036" y="3155"/>
                    </a:lnTo>
                    <a:lnTo>
                      <a:pt x="9025" y="3155"/>
                    </a:lnTo>
                    <a:lnTo>
                      <a:pt x="11287" y="1869"/>
                    </a:lnTo>
                    <a:lnTo>
                      <a:pt x="121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4" name="Google Shape;714;p45"/>
            <p:cNvSpPr/>
            <p:nvPr/>
          </p:nvSpPr>
          <p:spPr>
            <a:xfrm>
              <a:off x="2448069" y="1927658"/>
              <a:ext cx="165830" cy="116330"/>
            </a:xfrm>
            <a:custGeom>
              <a:avLst/>
              <a:gdLst/>
              <a:ahLst/>
              <a:cxnLst/>
              <a:rect l="l" t="t" r="r" b="b"/>
              <a:pathLst>
                <a:path w="4513" h="3156" extrusionOk="0">
                  <a:moveTo>
                    <a:pt x="3155" y="0"/>
                  </a:moveTo>
                  <a:lnTo>
                    <a:pt x="1322" y="1464"/>
                  </a:lnTo>
                  <a:lnTo>
                    <a:pt x="0" y="3155"/>
                  </a:lnTo>
                  <a:lnTo>
                    <a:pt x="4513" y="3155"/>
                  </a:lnTo>
                  <a:cubicBezTo>
                    <a:pt x="4239" y="3036"/>
                    <a:pt x="4060" y="2774"/>
                    <a:pt x="4060" y="2476"/>
                  </a:cubicBezTo>
                  <a:lnTo>
                    <a:pt x="4060" y="655"/>
                  </a:lnTo>
                  <a:cubicBezTo>
                    <a:pt x="4060" y="369"/>
                    <a:pt x="4239" y="107"/>
                    <a:pt x="4513" y="0"/>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5"/>
            <p:cNvSpPr/>
            <p:nvPr/>
          </p:nvSpPr>
          <p:spPr>
            <a:xfrm>
              <a:off x="2398610" y="1927658"/>
              <a:ext cx="165426" cy="116330"/>
            </a:xfrm>
            <a:custGeom>
              <a:avLst/>
              <a:gdLst/>
              <a:ahLst/>
              <a:cxnLst/>
              <a:rect l="l" t="t" r="r" b="b"/>
              <a:pathLst>
                <a:path w="4502" h="3156" extrusionOk="0">
                  <a:moveTo>
                    <a:pt x="4501" y="0"/>
                  </a:moveTo>
                  <a:lnTo>
                    <a:pt x="894" y="12"/>
                  </a:lnTo>
                  <a:cubicBezTo>
                    <a:pt x="394" y="12"/>
                    <a:pt x="1" y="405"/>
                    <a:pt x="1" y="905"/>
                  </a:cubicBezTo>
                  <a:lnTo>
                    <a:pt x="1" y="2262"/>
                  </a:lnTo>
                  <a:cubicBezTo>
                    <a:pt x="1" y="2750"/>
                    <a:pt x="394" y="3155"/>
                    <a:pt x="894" y="3155"/>
                  </a:cubicBezTo>
                  <a:lnTo>
                    <a:pt x="1346" y="3155"/>
                  </a:lnTo>
                  <a:lnTo>
                    <a:pt x="45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6" name="Google Shape;716;p45"/>
            <p:cNvGrpSpPr/>
            <p:nvPr/>
          </p:nvGrpSpPr>
          <p:grpSpPr>
            <a:xfrm>
              <a:off x="2448069" y="2093970"/>
              <a:ext cx="281761" cy="116330"/>
              <a:chOff x="2448069" y="2093970"/>
              <a:chExt cx="281761" cy="116330"/>
            </a:xfrm>
          </p:grpSpPr>
          <p:sp>
            <p:nvSpPr>
              <p:cNvPr id="717" name="Google Shape;717;p45"/>
              <p:cNvSpPr/>
              <p:nvPr/>
            </p:nvSpPr>
            <p:spPr>
              <a:xfrm>
                <a:off x="2448069" y="2093970"/>
                <a:ext cx="281761" cy="116330"/>
              </a:xfrm>
              <a:custGeom>
                <a:avLst/>
                <a:gdLst/>
                <a:ahLst/>
                <a:cxnLst/>
                <a:rect l="l" t="t" r="r" b="b"/>
                <a:pathLst>
                  <a:path w="7668" h="3156" extrusionOk="0">
                    <a:moveTo>
                      <a:pt x="3155" y="0"/>
                    </a:moveTo>
                    <a:lnTo>
                      <a:pt x="1191" y="1060"/>
                    </a:lnTo>
                    <a:lnTo>
                      <a:pt x="0" y="3156"/>
                    </a:lnTo>
                    <a:lnTo>
                      <a:pt x="0" y="3156"/>
                    </a:lnTo>
                    <a:lnTo>
                      <a:pt x="1024" y="2977"/>
                    </a:lnTo>
                    <a:lnTo>
                      <a:pt x="2024" y="3156"/>
                    </a:lnTo>
                    <a:lnTo>
                      <a:pt x="4501" y="3156"/>
                    </a:lnTo>
                    <a:lnTo>
                      <a:pt x="6501" y="1822"/>
                    </a:lnTo>
                    <a:lnTo>
                      <a:pt x="76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5"/>
              <p:cNvSpPr/>
              <p:nvPr/>
            </p:nvSpPr>
            <p:spPr>
              <a:xfrm rot="10800000">
                <a:off x="2448069" y="2093970"/>
                <a:ext cx="281761" cy="116330"/>
              </a:xfrm>
              <a:custGeom>
                <a:avLst/>
                <a:gdLst/>
                <a:ahLst/>
                <a:cxnLst/>
                <a:rect l="l" t="t" r="r" b="b"/>
                <a:pathLst>
                  <a:path w="7668" h="3156" extrusionOk="0">
                    <a:moveTo>
                      <a:pt x="3155" y="0"/>
                    </a:moveTo>
                    <a:lnTo>
                      <a:pt x="1191" y="1060"/>
                    </a:lnTo>
                    <a:lnTo>
                      <a:pt x="0" y="3156"/>
                    </a:lnTo>
                    <a:lnTo>
                      <a:pt x="0" y="3156"/>
                    </a:lnTo>
                    <a:lnTo>
                      <a:pt x="1024" y="2977"/>
                    </a:lnTo>
                    <a:lnTo>
                      <a:pt x="2024" y="3156"/>
                    </a:lnTo>
                    <a:lnTo>
                      <a:pt x="4501" y="3156"/>
                    </a:lnTo>
                    <a:lnTo>
                      <a:pt x="6501" y="1822"/>
                    </a:lnTo>
                    <a:lnTo>
                      <a:pt x="76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9" name="Google Shape;719;p45"/>
            <p:cNvSpPr/>
            <p:nvPr/>
          </p:nvSpPr>
          <p:spPr>
            <a:xfrm>
              <a:off x="2779251" y="1927216"/>
              <a:ext cx="165830" cy="116772"/>
            </a:xfrm>
            <a:custGeom>
              <a:avLst/>
              <a:gdLst/>
              <a:ahLst/>
              <a:cxnLst/>
              <a:rect l="l" t="t" r="r" b="b"/>
              <a:pathLst>
                <a:path w="4513" h="3168" extrusionOk="0">
                  <a:moveTo>
                    <a:pt x="3167" y="0"/>
                  </a:moveTo>
                  <a:lnTo>
                    <a:pt x="0" y="3167"/>
                  </a:lnTo>
                  <a:lnTo>
                    <a:pt x="3620" y="3167"/>
                  </a:lnTo>
                  <a:cubicBezTo>
                    <a:pt x="4120" y="3167"/>
                    <a:pt x="4513" y="2762"/>
                    <a:pt x="4513" y="2274"/>
                  </a:cubicBezTo>
                  <a:lnTo>
                    <a:pt x="4513" y="905"/>
                  </a:lnTo>
                  <a:lnTo>
                    <a:pt x="4513" y="893"/>
                  </a:lnTo>
                  <a:cubicBezTo>
                    <a:pt x="4513" y="405"/>
                    <a:pt x="4108" y="0"/>
                    <a:pt x="3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5"/>
            <p:cNvSpPr/>
            <p:nvPr/>
          </p:nvSpPr>
          <p:spPr>
            <a:xfrm>
              <a:off x="2448069" y="2093970"/>
              <a:ext cx="165389" cy="116330"/>
            </a:xfrm>
            <a:custGeom>
              <a:avLst/>
              <a:gdLst/>
              <a:ahLst/>
              <a:cxnLst/>
              <a:rect l="l" t="t" r="r" b="b"/>
              <a:pathLst>
                <a:path w="4501" h="3156" extrusionOk="0">
                  <a:moveTo>
                    <a:pt x="3155" y="0"/>
                  </a:moveTo>
                  <a:lnTo>
                    <a:pt x="1191" y="1060"/>
                  </a:lnTo>
                  <a:lnTo>
                    <a:pt x="0" y="3156"/>
                  </a:lnTo>
                  <a:lnTo>
                    <a:pt x="4501" y="3156"/>
                  </a:lnTo>
                  <a:cubicBezTo>
                    <a:pt x="4227" y="3037"/>
                    <a:pt x="4048" y="2751"/>
                    <a:pt x="4060" y="2453"/>
                  </a:cubicBezTo>
                  <a:lnTo>
                    <a:pt x="4060" y="643"/>
                  </a:lnTo>
                  <a:cubicBezTo>
                    <a:pt x="4048" y="346"/>
                    <a:pt x="4227" y="96"/>
                    <a:pt x="4501" y="0"/>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5"/>
            <p:cNvSpPr/>
            <p:nvPr/>
          </p:nvSpPr>
          <p:spPr>
            <a:xfrm>
              <a:off x="2398610" y="2093970"/>
              <a:ext cx="165426" cy="116330"/>
            </a:xfrm>
            <a:custGeom>
              <a:avLst/>
              <a:gdLst/>
              <a:ahLst/>
              <a:cxnLst/>
              <a:rect l="l" t="t" r="r" b="b"/>
              <a:pathLst>
                <a:path w="4502" h="3156" extrusionOk="0">
                  <a:moveTo>
                    <a:pt x="4501" y="0"/>
                  </a:moveTo>
                  <a:lnTo>
                    <a:pt x="894" y="12"/>
                  </a:lnTo>
                  <a:cubicBezTo>
                    <a:pt x="394" y="12"/>
                    <a:pt x="1" y="405"/>
                    <a:pt x="1" y="905"/>
                  </a:cubicBezTo>
                  <a:lnTo>
                    <a:pt x="1" y="2263"/>
                  </a:lnTo>
                  <a:cubicBezTo>
                    <a:pt x="1" y="2751"/>
                    <a:pt x="394" y="3156"/>
                    <a:pt x="894" y="3156"/>
                  </a:cubicBezTo>
                  <a:lnTo>
                    <a:pt x="1346" y="3156"/>
                  </a:lnTo>
                  <a:lnTo>
                    <a:pt x="45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5"/>
            <p:cNvSpPr/>
            <p:nvPr/>
          </p:nvSpPr>
          <p:spPr>
            <a:xfrm>
              <a:off x="2613862" y="2093970"/>
              <a:ext cx="281797" cy="116330"/>
            </a:xfrm>
            <a:custGeom>
              <a:avLst/>
              <a:gdLst/>
              <a:ahLst/>
              <a:cxnLst/>
              <a:rect l="l" t="t" r="r" b="b"/>
              <a:pathLst>
                <a:path w="7669" h="3156" extrusionOk="0">
                  <a:moveTo>
                    <a:pt x="3156" y="0"/>
                  </a:moveTo>
                  <a:lnTo>
                    <a:pt x="1" y="3156"/>
                  </a:lnTo>
                  <a:lnTo>
                    <a:pt x="4501" y="3156"/>
                  </a:lnTo>
                  <a:lnTo>
                    <a:pt x="6692" y="1917"/>
                  </a:lnTo>
                  <a:lnTo>
                    <a:pt x="7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5"/>
            <p:cNvSpPr/>
            <p:nvPr/>
          </p:nvSpPr>
          <p:spPr>
            <a:xfrm>
              <a:off x="2779251" y="2093528"/>
              <a:ext cx="165830" cy="116330"/>
            </a:xfrm>
            <a:custGeom>
              <a:avLst/>
              <a:gdLst/>
              <a:ahLst/>
              <a:cxnLst/>
              <a:rect l="l" t="t" r="r" b="b"/>
              <a:pathLst>
                <a:path w="4513" h="3156" extrusionOk="0">
                  <a:moveTo>
                    <a:pt x="3167" y="1"/>
                  </a:moveTo>
                  <a:lnTo>
                    <a:pt x="0" y="3156"/>
                  </a:lnTo>
                  <a:lnTo>
                    <a:pt x="3620" y="3156"/>
                  </a:lnTo>
                  <a:cubicBezTo>
                    <a:pt x="4120" y="3156"/>
                    <a:pt x="4513" y="2763"/>
                    <a:pt x="4513" y="2263"/>
                  </a:cubicBezTo>
                  <a:lnTo>
                    <a:pt x="4513" y="905"/>
                  </a:lnTo>
                  <a:lnTo>
                    <a:pt x="4513" y="893"/>
                  </a:lnTo>
                  <a:cubicBezTo>
                    <a:pt x="4513" y="405"/>
                    <a:pt x="4108" y="1"/>
                    <a:pt x="36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5"/>
            <p:cNvSpPr/>
            <p:nvPr/>
          </p:nvSpPr>
          <p:spPr>
            <a:xfrm>
              <a:off x="2431423" y="1778006"/>
              <a:ext cx="99358" cy="91302"/>
            </a:xfrm>
            <a:custGeom>
              <a:avLst/>
              <a:gdLst/>
              <a:ahLst/>
              <a:cxnLst/>
              <a:rect l="l" t="t" r="r" b="b"/>
              <a:pathLst>
                <a:path w="2704" h="2477" extrusionOk="0">
                  <a:moveTo>
                    <a:pt x="1358" y="0"/>
                  </a:moveTo>
                  <a:cubicBezTo>
                    <a:pt x="608" y="0"/>
                    <a:pt x="1" y="607"/>
                    <a:pt x="1" y="1357"/>
                  </a:cubicBezTo>
                  <a:cubicBezTo>
                    <a:pt x="1" y="2084"/>
                    <a:pt x="584" y="2465"/>
                    <a:pt x="1310" y="2476"/>
                  </a:cubicBezTo>
                  <a:lnTo>
                    <a:pt x="1358" y="2476"/>
                  </a:lnTo>
                  <a:cubicBezTo>
                    <a:pt x="2096" y="2476"/>
                    <a:pt x="2703" y="2095"/>
                    <a:pt x="2703" y="1357"/>
                  </a:cubicBezTo>
                  <a:lnTo>
                    <a:pt x="2703" y="1345"/>
                  </a:lnTo>
                  <a:cubicBezTo>
                    <a:pt x="2703" y="619"/>
                    <a:pt x="2132" y="24"/>
                    <a:pt x="1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5"/>
            <p:cNvSpPr/>
            <p:nvPr/>
          </p:nvSpPr>
          <p:spPr>
            <a:xfrm>
              <a:off x="2431423" y="1778006"/>
              <a:ext cx="51663" cy="91302"/>
            </a:xfrm>
            <a:custGeom>
              <a:avLst/>
              <a:gdLst/>
              <a:ahLst/>
              <a:cxnLst/>
              <a:rect l="l" t="t" r="r" b="b"/>
              <a:pathLst>
                <a:path w="1406" h="2477" extrusionOk="0">
                  <a:moveTo>
                    <a:pt x="1358" y="0"/>
                  </a:moveTo>
                  <a:cubicBezTo>
                    <a:pt x="608" y="0"/>
                    <a:pt x="1" y="607"/>
                    <a:pt x="1" y="1357"/>
                  </a:cubicBezTo>
                  <a:cubicBezTo>
                    <a:pt x="1" y="2084"/>
                    <a:pt x="584" y="2465"/>
                    <a:pt x="1310" y="2476"/>
                  </a:cubicBezTo>
                  <a:cubicBezTo>
                    <a:pt x="1334" y="2369"/>
                    <a:pt x="1322" y="2238"/>
                    <a:pt x="1275" y="2143"/>
                  </a:cubicBezTo>
                  <a:lnTo>
                    <a:pt x="1263" y="2131"/>
                  </a:lnTo>
                  <a:cubicBezTo>
                    <a:pt x="739" y="976"/>
                    <a:pt x="1144" y="238"/>
                    <a:pt x="1406" y="0"/>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5"/>
            <p:cNvSpPr/>
            <p:nvPr/>
          </p:nvSpPr>
          <p:spPr>
            <a:xfrm rot="10800000" flipH="1">
              <a:off x="2414852" y="1828025"/>
              <a:ext cx="132576" cy="49614"/>
            </a:xfrm>
            <a:custGeom>
              <a:avLst/>
              <a:gdLst/>
              <a:ahLst/>
              <a:cxnLst/>
              <a:rect l="l" t="t" r="r" b="b"/>
              <a:pathLst>
                <a:path w="3608" h="1346" extrusionOk="0">
                  <a:moveTo>
                    <a:pt x="453" y="0"/>
                  </a:moveTo>
                  <a:cubicBezTo>
                    <a:pt x="203" y="0"/>
                    <a:pt x="0" y="203"/>
                    <a:pt x="0" y="441"/>
                  </a:cubicBezTo>
                  <a:lnTo>
                    <a:pt x="0" y="893"/>
                  </a:lnTo>
                  <a:cubicBezTo>
                    <a:pt x="0" y="1143"/>
                    <a:pt x="203" y="1346"/>
                    <a:pt x="453" y="1346"/>
                  </a:cubicBezTo>
                  <a:lnTo>
                    <a:pt x="3167" y="1346"/>
                  </a:lnTo>
                  <a:cubicBezTo>
                    <a:pt x="3405" y="1346"/>
                    <a:pt x="3608" y="1143"/>
                    <a:pt x="3608" y="893"/>
                  </a:cubicBezTo>
                  <a:lnTo>
                    <a:pt x="3608" y="441"/>
                  </a:lnTo>
                  <a:cubicBezTo>
                    <a:pt x="3608" y="203"/>
                    <a:pt x="3405" y="0"/>
                    <a:pt x="3155" y="0"/>
                  </a:cubicBezTo>
                  <a:lnTo>
                    <a:pt x="1477" y="0"/>
                  </a:lnTo>
                  <a:lnTo>
                    <a:pt x="953" y="72"/>
                  </a:lnTo>
                  <a:lnTo>
                    <a:pt x="4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5"/>
            <p:cNvSpPr/>
            <p:nvPr/>
          </p:nvSpPr>
          <p:spPr>
            <a:xfrm>
              <a:off x="2414814" y="1828025"/>
              <a:ext cx="132576" cy="49614"/>
            </a:xfrm>
            <a:custGeom>
              <a:avLst/>
              <a:gdLst/>
              <a:ahLst/>
              <a:cxnLst/>
              <a:rect l="l" t="t" r="r" b="b"/>
              <a:pathLst>
                <a:path w="3608" h="1346" extrusionOk="0">
                  <a:moveTo>
                    <a:pt x="453" y="0"/>
                  </a:moveTo>
                  <a:cubicBezTo>
                    <a:pt x="203" y="0"/>
                    <a:pt x="0" y="203"/>
                    <a:pt x="0" y="441"/>
                  </a:cubicBezTo>
                  <a:lnTo>
                    <a:pt x="0" y="893"/>
                  </a:lnTo>
                  <a:cubicBezTo>
                    <a:pt x="0" y="1143"/>
                    <a:pt x="203" y="1346"/>
                    <a:pt x="453" y="1346"/>
                  </a:cubicBezTo>
                  <a:lnTo>
                    <a:pt x="3167" y="1346"/>
                  </a:lnTo>
                  <a:cubicBezTo>
                    <a:pt x="3405" y="1346"/>
                    <a:pt x="3608" y="1143"/>
                    <a:pt x="3608" y="893"/>
                  </a:cubicBezTo>
                  <a:lnTo>
                    <a:pt x="3608" y="441"/>
                  </a:lnTo>
                  <a:cubicBezTo>
                    <a:pt x="3608" y="203"/>
                    <a:pt x="3405" y="0"/>
                    <a:pt x="3155" y="0"/>
                  </a:cubicBezTo>
                  <a:lnTo>
                    <a:pt x="1477" y="0"/>
                  </a:lnTo>
                  <a:lnTo>
                    <a:pt x="953" y="72"/>
                  </a:lnTo>
                  <a:lnTo>
                    <a:pt x="4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5"/>
            <p:cNvSpPr/>
            <p:nvPr/>
          </p:nvSpPr>
          <p:spPr>
            <a:xfrm>
              <a:off x="2414832" y="1827800"/>
              <a:ext cx="132576" cy="49614"/>
            </a:xfrm>
            <a:custGeom>
              <a:avLst/>
              <a:gdLst/>
              <a:ahLst/>
              <a:cxnLst/>
              <a:rect l="l" t="t" r="r" b="b"/>
              <a:pathLst>
                <a:path w="3608" h="1346" extrusionOk="0">
                  <a:moveTo>
                    <a:pt x="453" y="0"/>
                  </a:moveTo>
                  <a:cubicBezTo>
                    <a:pt x="203" y="0"/>
                    <a:pt x="0" y="203"/>
                    <a:pt x="0" y="441"/>
                  </a:cubicBezTo>
                  <a:lnTo>
                    <a:pt x="0" y="893"/>
                  </a:lnTo>
                  <a:cubicBezTo>
                    <a:pt x="0" y="1143"/>
                    <a:pt x="203" y="1346"/>
                    <a:pt x="453" y="1346"/>
                  </a:cubicBezTo>
                  <a:lnTo>
                    <a:pt x="3167" y="1346"/>
                  </a:lnTo>
                  <a:cubicBezTo>
                    <a:pt x="3405" y="1346"/>
                    <a:pt x="3608" y="1143"/>
                    <a:pt x="3608" y="893"/>
                  </a:cubicBezTo>
                  <a:lnTo>
                    <a:pt x="3608" y="441"/>
                  </a:lnTo>
                  <a:cubicBezTo>
                    <a:pt x="3608" y="203"/>
                    <a:pt x="3405" y="0"/>
                    <a:pt x="3155" y="0"/>
                  </a:cubicBezTo>
                  <a:lnTo>
                    <a:pt x="1477" y="0"/>
                  </a:lnTo>
                  <a:lnTo>
                    <a:pt x="953" y="72"/>
                  </a:lnTo>
                  <a:lnTo>
                    <a:pt x="453" y="0"/>
                  </a:ln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5"/>
            <p:cNvSpPr/>
            <p:nvPr/>
          </p:nvSpPr>
          <p:spPr>
            <a:xfrm>
              <a:off x="2414814" y="1828025"/>
              <a:ext cx="54272" cy="49614"/>
            </a:xfrm>
            <a:custGeom>
              <a:avLst/>
              <a:gdLst/>
              <a:ahLst/>
              <a:cxnLst/>
              <a:rect l="l" t="t" r="r" b="b"/>
              <a:pathLst>
                <a:path w="1477" h="1346" extrusionOk="0">
                  <a:moveTo>
                    <a:pt x="453" y="0"/>
                  </a:moveTo>
                  <a:cubicBezTo>
                    <a:pt x="203" y="0"/>
                    <a:pt x="0" y="203"/>
                    <a:pt x="0" y="453"/>
                  </a:cubicBezTo>
                  <a:lnTo>
                    <a:pt x="0" y="905"/>
                  </a:lnTo>
                  <a:cubicBezTo>
                    <a:pt x="0" y="1143"/>
                    <a:pt x="203" y="1346"/>
                    <a:pt x="453" y="1346"/>
                  </a:cubicBezTo>
                  <a:lnTo>
                    <a:pt x="1477" y="1346"/>
                  </a:lnTo>
                  <a:cubicBezTo>
                    <a:pt x="1346" y="1310"/>
                    <a:pt x="1262" y="1191"/>
                    <a:pt x="1250" y="1048"/>
                  </a:cubicBezTo>
                  <a:lnTo>
                    <a:pt x="1250" y="334"/>
                  </a:lnTo>
                  <a:cubicBezTo>
                    <a:pt x="1238" y="179"/>
                    <a:pt x="1334" y="48"/>
                    <a:pt x="1477" y="0"/>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5"/>
            <p:cNvSpPr/>
            <p:nvPr/>
          </p:nvSpPr>
          <p:spPr>
            <a:xfrm>
              <a:off x="2398169" y="2276980"/>
              <a:ext cx="165867" cy="49614"/>
            </a:xfrm>
            <a:custGeom>
              <a:avLst/>
              <a:gdLst/>
              <a:ahLst/>
              <a:cxnLst/>
              <a:rect l="l" t="t" r="r" b="b"/>
              <a:pathLst>
                <a:path w="4514" h="1346" extrusionOk="0">
                  <a:moveTo>
                    <a:pt x="453" y="0"/>
                  </a:moveTo>
                  <a:cubicBezTo>
                    <a:pt x="203" y="0"/>
                    <a:pt x="1" y="191"/>
                    <a:pt x="1" y="441"/>
                  </a:cubicBezTo>
                  <a:lnTo>
                    <a:pt x="1" y="893"/>
                  </a:lnTo>
                  <a:cubicBezTo>
                    <a:pt x="1" y="1143"/>
                    <a:pt x="203" y="1346"/>
                    <a:pt x="453" y="1346"/>
                  </a:cubicBezTo>
                  <a:lnTo>
                    <a:pt x="4061" y="1346"/>
                  </a:lnTo>
                  <a:cubicBezTo>
                    <a:pt x="4311" y="1346"/>
                    <a:pt x="4513" y="1143"/>
                    <a:pt x="4513" y="893"/>
                  </a:cubicBezTo>
                  <a:lnTo>
                    <a:pt x="4513" y="441"/>
                  </a:lnTo>
                  <a:cubicBezTo>
                    <a:pt x="4513" y="191"/>
                    <a:pt x="4311" y="0"/>
                    <a:pt x="40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5"/>
            <p:cNvSpPr/>
            <p:nvPr/>
          </p:nvSpPr>
          <p:spPr>
            <a:xfrm>
              <a:off x="2796319" y="1827800"/>
              <a:ext cx="132172" cy="49614"/>
            </a:xfrm>
            <a:custGeom>
              <a:avLst/>
              <a:gdLst/>
              <a:ahLst/>
              <a:cxnLst/>
              <a:rect l="l" t="t" r="r" b="b"/>
              <a:pathLst>
                <a:path w="3597" h="1346" extrusionOk="0">
                  <a:moveTo>
                    <a:pt x="441" y="0"/>
                  </a:moveTo>
                  <a:cubicBezTo>
                    <a:pt x="203" y="0"/>
                    <a:pt x="0" y="203"/>
                    <a:pt x="0" y="441"/>
                  </a:cubicBezTo>
                  <a:lnTo>
                    <a:pt x="0" y="893"/>
                  </a:lnTo>
                  <a:cubicBezTo>
                    <a:pt x="0" y="1143"/>
                    <a:pt x="203" y="1346"/>
                    <a:pt x="441" y="1346"/>
                  </a:cubicBezTo>
                  <a:lnTo>
                    <a:pt x="3156" y="1346"/>
                  </a:lnTo>
                  <a:cubicBezTo>
                    <a:pt x="3394" y="1346"/>
                    <a:pt x="3596" y="1143"/>
                    <a:pt x="3596" y="893"/>
                  </a:cubicBezTo>
                  <a:lnTo>
                    <a:pt x="3596" y="441"/>
                  </a:lnTo>
                  <a:cubicBezTo>
                    <a:pt x="3596" y="203"/>
                    <a:pt x="3394" y="0"/>
                    <a:pt x="3156" y="0"/>
                  </a:cubicBezTo>
                  <a:lnTo>
                    <a:pt x="1477" y="0"/>
                  </a:lnTo>
                  <a:lnTo>
                    <a:pt x="786" y="84"/>
                  </a:lnTo>
                  <a:lnTo>
                    <a:pt x="441" y="0"/>
                  </a:ln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5"/>
            <p:cNvSpPr/>
            <p:nvPr/>
          </p:nvSpPr>
          <p:spPr>
            <a:xfrm>
              <a:off x="2398187" y="2276755"/>
              <a:ext cx="165867" cy="49614"/>
            </a:xfrm>
            <a:custGeom>
              <a:avLst/>
              <a:gdLst/>
              <a:ahLst/>
              <a:cxnLst/>
              <a:rect l="l" t="t" r="r" b="b"/>
              <a:pathLst>
                <a:path w="4514" h="1346" extrusionOk="0">
                  <a:moveTo>
                    <a:pt x="453" y="0"/>
                  </a:moveTo>
                  <a:cubicBezTo>
                    <a:pt x="203" y="0"/>
                    <a:pt x="1" y="191"/>
                    <a:pt x="1" y="441"/>
                  </a:cubicBezTo>
                  <a:lnTo>
                    <a:pt x="1" y="893"/>
                  </a:lnTo>
                  <a:cubicBezTo>
                    <a:pt x="1" y="1143"/>
                    <a:pt x="203" y="1346"/>
                    <a:pt x="453" y="1346"/>
                  </a:cubicBezTo>
                  <a:lnTo>
                    <a:pt x="4061" y="1346"/>
                  </a:lnTo>
                  <a:cubicBezTo>
                    <a:pt x="4311" y="1346"/>
                    <a:pt x="4513" y="1143"/>
                    <a:pt x="4513" y="893"/>
                  </a:cubicBezTo>
                  <a:lnTo>
                    <a:pt x="4513" y="441"/>
                  </a:lnTo>
                  <a:cubicBezTo>
                    <a:pt x="4513" y="191"/>
                    <a:pt x="4311" y="0"/>
                    <a:pt x="4061"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5"/>
            <p:cNvSpPr/>
            <p:nvPr/>
          </p:nvSpPr>
          <p:spPr>
            <a:xfrm>
              <a:off x="2398169" y="2276980"/>
              <a:ext cx="70918" cy="49614"/>
            </a:xfrm>
            <a:custGeom>
              <a:avLst/>
              <a:gdLst/>
              <a:ahLst/>
              <a:cxnLst/>
              <a:rect l="l" t="t" r="r" b="b"/>
              <a:pathLst>
                <a:path w="1930" h="1346" extrusionOk="0">
                  <a:moveTo>
                    <a:pt x="453" y="0"/>
                  </a:moveTo>
                  <a:cubicBezTo>
                    <a:pt x="203" y="0"/>
                    <a:pt x="1" y="191"/>
                    <a:pt x="1" y="441"/>
                  </a:cubicBezTo>
                  <a:lnTo>
                    <a:pt x="1" y="893"/>
                  </a:lnTo>
                  <a:cubicBezTo>
                    <a:pt x="1" y="1143"/>
                    <a:pt x="203" y="1346"/>
                    <a:pt x="453" y="1346"/>
                  </a:cubicBezTo>
                  <a:lnTo>
                    <a:pt x="1930" y="1346"/>
                  </a:lnTo>
                  <a:cubicBezTo>
                    <a:pt x="1787" y="1298"/>
                    <a:pt x="1703" y="1167"/>
                    <a:pt x="1715" y="1012"/>
                  </a:cubicBezTo>
                  <a:lnTo>
                    <a:pt x="1715" y="322"/>
                  </a:lnTo>
                  <a:cubicBezTo>
                    <a:pt x="1703" y="179"/>
                    <a:pt x="1787" y="36"/>
                    <a:pt x="1930" y="0"/>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5"/>
            <p:cNvSpPr/>
            <p:nvPr/>
          </p:nvSpPr>
          <p:spPr>
            <a:xfrm>
              <a:off x="2593946" y="1966250"/>
              <a:ext cx="17968" cy="30778"/>
            </a:xfrm>
            <a:custGeom>
              <a:avLst/>
              <a:gdLst/>
              <a:ahLst/>
              <a:cxnLst/>
              <a:rect l="l" t="t" r="r" b="b"/>
              <a:pathLst>
                <a:path w="489" h="835" extrusionOk="0">
                  <a:moveTo>
                    <a:pt x="245" y="1"/>
                  </a:moveTo>
                  <a:cubicBezTo>
                    <a:pt x="123" y="1"/>
                    <a:pt x="1" y="84"/>
                    <a:pt x="19" y="251"/>
                  </a:cubicBezTo>
                  <a:lnTo>
                    <a:pt x="19" y="608"/>
                  </a:lnTo>
                  <a:cubicBezTo>
                    <a:pt x="19" y="727"/>
                    <a:pt x="126" y="822"/>
                    <a:pt x="245" y="822"/>
                  </a:cubicBezTo>
                  <a:lnTo>
                    <a:pt x="245" y="834"/>
                  </a:lnTo>
                  <a:cubicBezTo>
                    <a:pt x="364" y="834"/>
                    <a:pt x="471" y="727"/>
                    <a:pt x="471" y="608"/>
                  </a:cubicBezTo>
                  <a:lnTo>
                    <a:pt x="471" y="251"/>
                  </a:lnTo>
                  <a:cubicBezTo>
                    <a:pt x="489" y="84"/>
                    <a:pt x="367" y="1"/>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5"/>
            <p:cNvSpPr/>
            <p:nvPr/>
          </p:nvSpPr>
          <p:spPr>
            <a:xfrm>
              <a:off x="2732438" y="1967909"/>
              <a:ext cx="16205" cy="29119"/>
            </a:xfrm>
            <a:custGeom>
              <a:avLst/>
              <a:gdLst/>
              <a:ahLst/>
              <a:cxnLst/>
              <a:rect l="l" t="t" r="r" b="b"/>
              <a:pathLst>
                <a:path w="441" h="790" extrusionOk="0">
                  <a:moveTo>
                    <a:pt x="220" y="0"/>
                  </a:moveTo>
                  <a:cubicBezTo>
                    <a:pt x="116" y="0"/>
                    <a:pt x="12" y="69"/>
                    <a:pt x="0" y="206"/>
                  </a:cubicBezTo>
                  <a:lnTo>
                    <a:pt x="0" y="563"/>
                  </a:lnTo>
                  <a:cubicBezTo>
                    <a:pt x="0" y="682"/>
                    <a:pt x="95" y="777"/>
                    <a:pt x="226" y="777"/>
                  </a:cubicBezTo>
                  <a:lnTo>
                    <a:pt x="214" y="789"/>
                  </a:lnTo>
                  <a:cubicBezTo>
                    <a:pt x="345" y="789"/>
                    <a:pt x="441" y="682"/>
                    <a:pt x="441" y="563"/>
                  </a:cubicBezTo>
                  <a:lnTo>
                    <a:pt x="441" y="206"/>
                  </a:lnTo>
                  <a:cubicBezTo>
                    <a:pt x="429" y="69"/>
                    <a:pt x="325" y="0"/>
                    <a:pt x="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5"/>
            <p:cNvSpPr/>
            <p:nvPr/>
          </p:nvSpPr>
          <p:spPr>
            <a:xfrm>
              <a:off x="2641972" y="1979520"/>
              <a:ext cx="59417" cy="24954"/>
            </a:xfrm>
            <a:custGeom>
              <a:avLst/>
              <a:gdLst/>
              <a:ahLst/>
              <a:cxnLst/>
              <a:rect l="l" t="t" r="r" b="b"/>
              <a:pathLst>
                <a:path w="1617" h="677" extrusionOk="0">
                  <a:moveTo>
                    <a:pt x="318" y="1"/>
                  </a:moveTo>
                  <a:cubicBezTo>
                    <a:pt x="149" y="1"/>
                    <a:pt x="1" y="210"/>
                    <a:pt x="152" y="379"/>
                  </a:cubicBezTo>
                  <a:cubicBezTo>
                    <a:pt x="319" y="569"/>
                    <a:pt x="557" y="677"/>
                    <a:pt x="807" y="677"/>
                  </a:cubicBezTo>
                  <a:cubicBezTo>
                    <a:pt x="1057" y="677"/>
                    <a:pt x="1307" y="569"/>
                    <a:pt x="1474" y="379"/>
                  </a:cubicBezTo>
                  <a:cubicBezTo>
                    <a:pt x="1616" y="210"/>
                    <a:pt x="1466" y="1"/>
                    <a:pt x="1296" y="1"/>
                  </a:cubicBezTo>
                  <a:cubicBezTo>
                    <a:pt x="1239" y="1"/>
                    <a:pt x="1180" y="24"/>
                    <a:pt x="1129" y="81"/>
                  </a:cubicBezTo>
                  <a:cubicBezTo>
                    <a:pt x="1045" y="182"/>
                    <a:pt x="926" y="233"/>
                    <a:pt x="807" y="233"/>
                  </a:cubicBezTo>
                  <a:cubicBezTo>
                    <a:pt x="688" y="233"/>
                    <a:pt x="569" y="182"/>
                    <a:pt x="486" y="81"/>
                  </a:cubicBezTo>
                  <a:cubicBezTo>
                    <a:pt x="435" y="24"/>
                    <a:pt x="375" y="1"/>
                    <a:pt x="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 name="Google Shape;737;p45"/>
          <p:cNvGrpSpPr/>
          <p:nvPr/>
        </p:nvGrpSpPr>
        <p:grpSpPr>
          <a:xfrm>
            <a:off x="480051" y="653800"/>
            <a:ext cx="640092" cy="640086"/>
            <a:chOff x="5827934" y="1719459"/>
            <a:chExt cx="640092" cy="640086"/>
          </a:xfrm>
        </p:grpSpPr>
        <p:sp>
          <p:nvSpPr>
            <p:cNvPr id="738" name="Google Shape;738;p45"/>
            <p:cNvSpPr/>
            <p:nvPr/>
          </p:nvSpPr>
          <p:spPr>
            <a:xfrm>
              <a:off x="6178054" y="1787063"/>
              <a:ext cx="289973" cy="155162"/>
            </a:xfrm>
            <a:custGeom>
              <a:avLst/>
              <a:gdLst/>
              <a:ahLst/>
              <a:cxnLst/>
              <a:rect l="l" t="t" r="r" b="b"/>
              <a:pathLst>
                <a:path w="6764" h="3608" extrusionOk="0">
                  <a:moveTo>
                    <a:pt x="1" y="0"/>
                  </a:moveTo>
                  <a:lnTo>
                    <a:pt x="1" y="3608"/>
                  </a:lnTo>
                  <a:lnTo>
                    <a:pt x="5001" y="3608"/>
                  </a:lnTo>
                  <a:cubicBezTo>
                    <a:pt x="5263" y="3608"/>
                    <a:pt x="5513" y="3501"/>
                    <a:pt x="5680" y="3298"/>
                  </a:cubicBezTo>
                  <a:lnTo>
                    <a:pt x="6621" y="2203"/>
                  </a:lnTo>
                  <a:cubicBezTo>
                    <a:pt x="6668" y="2143"/>
                    <a:pt x="6704" y="2084"/>
                    <a:pt x="6728" y="2013"/>
                  </a:cubicBezTo>
                  <a:cubicBezTo>
                    <a:pt x="6752" y="1953"/>
                    <a:pt x="6763" y="1882"/>
                    <a:pt x="6763" y="1810"/>
                  </a:cubicBezTo>
                  <a:cubicBezTo>
                    <a:pt x="6763" y="1655"/>
                    <a:pt x="6716" y="1524"/>
                    <a:pt x="6621" y="1405"/>
                  </a:cubicBezTo>
                  <a:lnTo>
                    <a:pt x="5680" y="322"/>
                  </a:lnTo>
                  <a:cubicBezTo>
                    <a:pt x="5513" y="119"/>
                    <a:pt x="5263" y="0"/>
                    <a:pt x="50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5"/>
            <p:cNvSpPr/>
            <p:nvPr/>
          </p:nvSpPr>
          <p:spPr>
            <a:xfrm>
              <a:off x="6178054" y="1787063"/>
              <a:ext cx="67949" cy="155162"/>
            </a:xfrm>
            <a:custGeom>
              <a:avLst/>
              <a:gdLst/>
              <a:ahLst/>
              <a:cxnLst/>
              <a:rect l="l" t="t" r="r" b="b"/>
              <a:pathLst>
                <a:path w="1585" h="3608" extrusionOk="0">
                  <a:moveTo>
                    <a:pt x="1" y="0"/>
                  </a:moveTo>
                  <a:lnTo>
                    <a:pt x="1" y="3608"/>
                  </a:lnTo>
                  <a:lnTo>
                    <a:pt x="1584" y="3608"/>
                  </a:lnTo>
                  <a:lnTo>
                    <a:pt x="1584" y="0"/>
                  </a:ln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5"/>
            <p:cNvSpPr/>
            <p:nvPr/>
          </p:nvSpPr>
          <p:spPr>
            <a:xfrm>
              <a:off x="6332729" y="2000583"/>
              <a:ext cx="135298" cy="155162"/>
            </a:xfrm>
            <a:custGeom>
              <a:avLst/>
              <a:gdLst/>
              <a:ahLst/>
              <a:cxnLst/>
              <a:rect l="l" t="t" r="r" b="b"/>
              <a:pathLst>
                <a:path w="3156" h="3608" extrusionOk="0">
                  <a:moveTo>
                    <a:pt x="0" y="0"/>
                  </a:moveTo>
                  <a:lnTo>
                    <a:pt x="0" y="3608"/>
                  </a:lnTo>
                  <a:lnTo>
                    <a:pt x="1393" y="3608"/>
                  </a:lnTo>
                  <a:cubicBezTo>
                    <a:pt x="1655" y="3608"/>
                    <a:pt x="1905" y="3489"/>
                    <a:pt x="2072" y="3298"/>
                  </a:cubicBezTo>
                  <a:lnTo>
                    <a:pt x="3013" y="2203"/>
                  </a:lnTo>
                  <a:cubicBezTo>
                    <a:pt x="3108" y="2084"/>
                    <a:pt x="3155" y="1953"/>
                    <a:pt x="3155" y="1798"/>
                  </a:cubicBezTo>
                  <a:cubicBezTo>
                    <a:pt x="3155" y="1655"/>
                    <a:pt x="3108" y="1512"/>
                    <a:pt x="3013" y="1405"/>
                  </a:cubicBezTo>
                  <a:lnTo>
                    <a:pt x="2072" y="310"/>
                  </a:lnTo>
                  <a:cubicBezTo>
                    <a:pt x="1905" y="107"/>
                    <a:pt x="1655" y="0"/>
                    <a:pt x="13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5"/>
            <p:cNvSpPr/>
            <p:nvPr/>
          </p:nvSpPr>
          <p:spPr>
            <a:xfrm>
              <a:off x="6178054" y="2000583"/>
              <a:ext cx="212892" cy="155162"/>
            </a:xfrm>
            <a:custGeom>
              <a:avLst/>
              <a:gdLst/>
              <a:ahLst/>
              <a:cxnLst/>
              <a:rect l="l" t="t" r="r" b="b"/>
              <a:pathLst>
                <a:path w="4966" h="3608" extrusionOk="0">
                  <a:moveTo>
                    <a:pt x="1" y="0"/>
                  </a:moveTo>
                  <a:lnTo>
                    <a:pt x="1" y="3608"/>
                  </a:lnTo>
                  <a:lnTo>
                    <a:pt x="3608" y="3608"/>
                  </a:lnTo>
                  <a:lnTo>
                    <a:pt x="4811" y="2203"/>
                  </a:lnTo>
                  <a:cubicBezTo>
                    <a:pt x="4858" y="2143"/>
                    <a:pt x="4894" y="2084"/>
                    <a:pt x="4930" y="2012"/>
                  </a:cubicBezTo>
                  <a:cubicBezTo>
                    <a:pt x="4954" y="1941"/>
                    <a:pt x="4966" y="1870"/>
                    <a:pt x="4966" y="1798"/>
                  </a:cubicBezTo>
                  <a:cubicBezTo>
                    <a:pt x="4966" y="1655"/>
                    <a:pt x="4906" y="1512"/>
                    <a:pt x="4811" y="1405"/>
                  </a:cubicBezTo>
                  <a:lnTo>
                    <a:pt x="36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5"/>
            <p:cNvSpPr/>
            <p:nvPr/>
          </p:nvSpPr>
          <p:spPr>
            <a:xfrm>
              <a:off x="6178054" y="2000583"/>
              <a:ext cx="67949" cy="155162"/>
            </a:xfrm>
            <a:custGeom>
              <a:avLst/>
              <a:gdLst/>
              <a:ahLst/>
              <a:cxnLst/>
              <a:rect l="l" t="t" r="r" b="b"/>
              <a:pathLst>
                <a:path w="1585" h="3608" extrusionOk="0">
                  <a:moveTo>
                    <a:pt x="1" y="0"/>
                  </a:moveTo>
                  <a:lnTo>
                    <a:pt x="1" y="3608"/>
                  </a:lnTo>
                  <a:lnTo>
                    <a:pt x="1584" y="3608"/>
                  </a:lnTo>
                  <a:lnTo>
                    <a:pt x="1584" y="0"/>
                  </a:ln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5"/>
            <p:cNvSpPr/>
            <p:nvPr/>
          </p:nvSpPr>
          <p:spPr>
            <a:xfrm>
              <a:off x="5827934" y="1894017"/>
              <a:ext cx="137313" cy="155248"/>
            </a:xfrm>
            <a:custGeom>
              <a:avLst/>
              <a:gdLst/>
              <a:ahLst/>
              <a:cxnLst/>
              <a:rect l="l" t="t" r="r" b="b"/>
              <a:pathLst>
                <a:path w="3203" h="3610" extrusionOk="0">
                  <a:moveTo>
                    <a:pt x="1784" y="1"/>
                  </a:moveTo>
                  <a:cubicBezTo>
                    <a:pt x="1526" y="1"/>
                    <a:pt x="1302" y="118"/>
                    <a:pt x="1131" y="311"/>
                  </a:cubicBezTo>
                  <a:lnTo>
                    <a:pt x="202" y="1407"/>
                  </a:lnTo>
                  <a:cubicBezTo>
                    <a:pt x="0" y="1633"/>
                    <a:pt x="0" y="1966"/>
                    <a:pt x="202" y="2193"/>
                  </a:cubicBezTo>
                  <a:lnTo>
                    <a:pt x="1131" y="3288"/>
                  </a:lnTo>
                  <a:cubicBezTo>
                    <a:pt x="1310" y="3490"/>
                    <a:pt x="1548" y="3609"/>
                    <a:pt x="1822" y="3609"/>
                  </a:cubicBezTo>
                  <a:lnTo>
                    <a:pt x="3203" y="3609"/>
                  </a:lnTo>
                  <a:lnTo>
                    <a:pt x="3203" y="2"/>
                  </a:lnTo>
                  <a:lnTo>
                    <a:pt x="1822" y="2"/>
                  </a:lnTo>
                  <a:cubicBezTo>
                    <a:pt x="1809" y="1"/>
                    <a:pt x="1797" y="1"/>
                    <a:pt x="17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5"/>
            <p:cNvSpPr/>
            <p:nvPr/>
          </p:nvSpPr>
          <p:spPr>
            <a:xfrm>
              <a:off x="5907544" y="1894060"/>
              <a:ext cx="212378" cy="155205"/>
            </a:xfrm>
            <a:custGeom>
              <a:avLst/>
              <a:gdLst/>
              <a:ahLst/>
              <a:cxnLst/>
              <a:rect l="l" t="t" r="r" b="b"/>
              <a:pathLst>
                <a:path w="4954" h="3609" extrusionOk="0">
                  <a:moveTo>
                    <a:pt x="1358" y="1"/>
                  </a:moveTo>
                  <a:lnTo>
                    <a:pt x="143" y="1406"/>
                  </a:lnTo>
                  <a:cubicBezTo>
                    <a:pt x="48" y="1513"/>
                    <a:pt x="0" y="1656"/>
                    <a:pt x="0" y="1799"/>
                  </a:cubicBezTo>
                  <a:cubicBezTo>
                    <a:pt x="0" y="1870"/>
                    <a:pt x="12" y="1941"/>
                    <a:pt x="36" y="2013"/>
                  </a:cubicBezTo>
                  <a:cubicBezTo>
                    <a:pt x="60" y="2072"/>
                    <a:pt x="96" y="2144"/>
                    <a:pt x="143" y="2192"/>
                  </a:cubicBezTo>
                  <a:lnTo>
                    <a:pt x="1346" y="3608"/>
                  </a:lnTo>
                  <a:lnTo>
                    <a:pt x="4953" y="3608"/>
                  </a:lnTo>
                  <a:lnTo>
                    <a:pt x="49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5"/>
            <p:cNvSpPr/>
            <p:nvPr/>
          </p:nvSpPr>
          <p:spPr>
            <a:xfrm>
              <a:off x="6052487" y="1893544"/>
              <a:ext cx="67435" cy="155205"/>
            </a:xfrm>
            <a:custGeom>
              <a:avLst/>
              <a:gdLst/>
              <a:ahLst/>
              <a:cxnLst/>
              <a:rect l="l" t="t" r="r" b="b"/>
              <a:pathLst>
                <a:path w="1573" h="3609" extrusionOk="0">
                  <a:moveTo>
                    <a:pt x="1" y="1"/>
                  </a:moveTo>
                  <a:lnTo>
                    <a:pt x="1" y="3608"/>
                  </a:lnTo>
                  <a:lnTo>
                    <a:pt x="1572" y="3608"/>
                  </a:lnTo>
                  <a:lnTo>
                    <a:pt x="1572" y="1"/>
                  </a:ln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5"/>
            <p:cNvSpPr/>
            <p:nvPr/>
          </p:nvSpPr>
          <p:spPr>
            <a:xfrm>
              <a:off x="6232413" y="1841852"/>
              <a:ext cx="20963" cy="35866"/>
            </a:xfrm>
            <a:custGeom>
              <a:avLst/>
              <a:gdLst/>
              <a:ahLst/>
              <a:cxnLst/>
              <a:rect l="l" t="t" r="r" b="b"/>
              <a:pathLst>
                <a:path w="489" h="834" extrusionOk="0">
                  <a:moveTo>
                    <a:pt x="245" y="0"/>
                  </a:moveTo>
                  <a:cubicBezTo>
                    <a:pt x="123" y="0"/>
                    <a:pt x="1" y="84"/>
                    <a:pt x="19" y="250"/>
                  </a:cubicBezTo>
                  <a:lnTo>
                    <a:pt x="19" y="608"/>
                  </a:lnTo>
                  <a:cubicBezTo>
                    <a:pt x="19" y="727"/>
                    <a:pt x="126" y="834"/>
                    <a:pt x="245" y="834"/>
                  </a:cubicBezTo>
                  <a:cubicBezTo>
                    <a:pt x="364" y="834"/>
                    <a:pt x="471" y="727"/>
                    <a:pt x="471" y="608"/>
                  </a:cubicBezTo>
                  <a:lnTo>
                    <a:pt x="471" y="250"/>
                  </a:lnTo>
                  <a:cubicBezTo>
                    <a:pt x="489" y="84"/>
                    <a:pt x="367" y="0"/>
                    <a:pt x="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5"/>
            <p:cNvSpPr/>
            <p:nvPr/>
          </p:nvSpPr>
          <p:spPr>
            <a:xfrm>
              <a:off x="6393475" y="1843744"/>
              <a:ext cx="19420" cy="33974"/>
            </a:xfrm>
            <a:custGeom>
              <a:avLst/>
              <a:gdLst/>
              <a:ahLst/>
              <a:cxnLst/>
              <a:rect l="l" t="t" r="r" b="b"/>
              <a:pathLst>
                <a:path w="453" h="790" extrusionOk="0">
                  <a:moveTo>
                    <a:pt x="226" y="1"/>
                  </a:moveTo>
                  <a:cubicBezTo>
                    <a:pt x="122" y="1"/>
                    <a:pt x="18" y="69"/>
                    <a:pt x="0" y="206"/>
                  </a:cubicBezTo>
                  <a:lnTo>
                    <a:pt x="0" y="564"/>
                  </a:lnTo>
                  <a:cubicBezTo>
                    <a:pt x="0" y="683"/>
                    <a:pt x="107" y="790"/>
                    <a:pt x="226" y="790"/>
                  </a:cubicBezTo>
                  <a:cubicBezTo>
                    <a:pt x="345" y="790"/>
                    <a:pt x="453" y="683"/>
                    <a:pt x="453" y="564"/>
                  </a:cubicBezTo>
                  <a:lnTo>
                    <a:pt x="453" y="206"/>
                  </a:lnTo>
                  <a:cubicBezTo>
                    <a:pt x="435" y="69"/>
                    <a:pt x="331"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5"/>
            <p:cNvSpPr/>
            <p:nvPr/>
          </p:nvSpPr>
          <p:spPr>
            <a:xfrm>
              <a:off x="6288444" y="1857333"/>
              <a:ext cx="69321" cy="29114"/>
            </a:xfrm>
            <a:custGeom>
              <a:avLst/>
              <a:gdLst/>
              <a:ahLst/>
              <a:cxnLst/>
              <a:rect l="l" t="t" r="r" b="b"/>
              <a:pathLst>
                <a:path w="1617" h="677" extrusionOk="0">
                  <a:moveTo>
                    <a:pt x="318" y="0"/>
                  </a:moveTo>
                  <a:cubicBezTo>
                    <a:pt x="149" y="0"/>
                    <a:pt x="1" y="209"/>
                    <a:pt x="152" y="379"/>
                  </a:cubicBezTo>
                  <a:cubicBezTo>
                    <a:pt x="319" y="569"/>
                    <a:pt x="557" y="676"/>
                    <a:pt x="807" y="676"/>
                  </a:cubicBezTo>
                  <a:cubicBezTo>
                    <a:pt x="1057" y="676"/>
                    <a:pt x="1307" y="569"/>
                    <a:pt x="1474" y="379"/>
                  </a:cubicBezTo>
                  <a:cubicBezTo>
                    <a:pt x="1616" y="209"/>
                    <a:pt x="1466" y="0"/>
                    <a:pt x="1296" y="0"/>
                  </a:cubicBezTo>
                  <a:cubicBezTo>
                    <a:pt x="1239" y="0"/>
                    <a:pt x="1180" y="24"/>
                    <a:pt x="1129" y="81"/>
                  </a:cubicBezTo>
                  <a:cubicBezTo>
                    <a:pt x="1057" y="176"/>
                    <a:pt x="938" y="236"/>
                    <a:pt x="807" y="236"/>
                  </a:cubicBezTo>
                  <a:cubicBezTo>
                    <a:pt x="688" y="236"/>
                    <a:pt x="569" y="176"/>
                    <a:pt x="486" y="81"/>
                  </a:cubicBezTo>
                  <a:cubicBezTo>
                    <a:pt x="435" y="24"/>
                    <a:pt x="375"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5"/>
            <p:cNvSpPr/>
            <p:nvPr/>
          </p:nvSpPr>
          <p:spPr>
            <a:xfrm>
              <a:off x="6100459" y="1719459"/>
              <a:ext cx="97058" cy="639570"/>
            </a:xfrm>
            <a:custGeom>
              <a:avLst/>
              <a:gdLst/>
              <a:ahLst/>
              <a:cxnLst/>
              <a:rect l="l" t="t" r="r" b="b"/>
              <a:pathLst>
                <a:path w="2264" h="14872" extrusionOk="0">
                  <a:moveTo>
                    <a:pt x="1132" y="1"/>
                  </a:moveTo>
                  <a:cubicBezTo>
                    <a:pt x="501" y="1"/>
                    <a:pt x="1" y="501"/>
                    <a:pt x="1" y="1120"/>
                  </a:cubicBezTo>
                  <a:lnTo>
                    <a:pt x="1" y="4061"/>
                  </a:lnTo>
                  <a:lnTo>
                    <a:pt x="465" y="6037"/>
                  </a:lnTo>
                  <a:lnTo>
                    <a:pt x="13" y="7668"/>
                  </a:lnTo>
                  <a:lnTo>
                    <a:pt x="13" y="11728"/>
                  </a:lnTo>
                  <a:lnTo>
                    <a:pt x="311" y="12514"/>
                  </a:lnTo>
                  <a:lnTo>
                    <a:pt x="13" y="13074"/>
                  </a:lnTo>
                  <a:lnTo>
                    <a:pt x="13" y="14431"/>
                  </a:lnTo>
                  <a:cubicBezTo>
                    <a:pt x="13" y="14681"/>
                    <a:pt x="215" y="14872"/>
                    <a:pt x="453" y="14872"/>
                  </a:cubicBezTo>
                  <a:lnTo>
                    <a:pt x="1811" y="14872"/>
                  </a:lnTo>
                  <a:cubicBezTo>
                    <a:pt x="2061" y="14872"/>
                    <a:pt x="2263" y="14681"/>
                    <a:pt x="2263" y="14431"/>
                  </a:cubicBezTo>
                  <a:lnTo>
                    <a:pt x="2263" y="13074"/>
                  </a:lnTo>
                  <a:lnTo>
                    <a:pt x="2061" y="12526"/>
                  </a:lnTo>
                  <a:lnTo>
                    <a:pt x="2263" y="11728"/>
                  </a:lnTo>
                  <a:lnTo>
                    <a:pt x="2251" y="1120"/>
                  </a:lnTo>
                  <a:cubicBezTo>
                    <a:pt x="2251" y="632"/>
                    <a:pt x="1942" y="203"/>
                    <a:pt x="1477" y="48"/>
                  </a:cubicBezTo>
                  <a:cubicBezTo>
                    <a:pt x="1358" y="13"/>
                    <a:pt x="1251" y="1"/>
                    <a:pt x="1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5"/>
            <p:cNvSpPr/>
            <p:nvPr/>
          </p:nvSpPr>
          <p:spPr>
            <a:xfrm>
              <a:off x="6100973" y="1719459"/>
              <a:ext cx="63362" cy="640086"/>
            </a:xfrm>
            <a:custGeom>
              <a:avLst/>
              <a:gdLst/>
              <a:ahLst/>
              <a:cxnLst/>
              <a:rect l="l" t="t" r="r" b="b"/>
              <a:pathLst>
                <a:path w="1478" h="14884" extrusionOk="0">
                  <a:moveTo>
                    <a:pt x="1132" y="1"/>
                  </a:moveTo>
                  <a:cubicBezTo>
                    <a:pt x="501" y="1"/>
                    <a:pt x="1" y="501"/>
                    <a:pt x="1" y="1120"/>
                  </a:cubicBezTo>
                  <a:lnTo>
                    <a:pt x="1" y="11728"/>
                  </a:lnTo>
                  <a:lnTo>
                    <a:pt x="299" y="12514"/>
                  </a:lnTo>
                  <a:lnTo>
                    <a:pt x="1" y="13074"/>
                  </a:lnTo>
                  <a:lnTo>
                    <a:pt x="1" y="14431"/>
                  </a:lnTo>
                  <a:cubicBezTo>
                    <a:pt x="1" y="14681"/>
                    <a:pt x="203" y="14883"/>
                    <a:pt x="441" y="14883"/>
                  </a:cubicBezTo>
                  <a:lnTo>
                    <a:pt x="1191" y="14883"/>
                  </a:lnTo>
                  <a:cubicBezTo>
                    <a:pt x="1037" y="14753"/>
                    <a:pt x="941" y="14562"/>
                    <a:pt x="941" y="14372"/>
                  </a:cubicBezTo>
                  <a:lnTo>
                    <a:pt x="941" y="1072"/>
                  </a:lnTo>
                  <a:cubicBezTo>
                    <a:pt x="941" y="441"/>
                    <a:pt x="1287" y="156"/>
                    <a:pt x="1477" y="48"/>
                  </a:cubicBezTo>
                  <a:cubicBezTo>
                    <a:pt x="1358" y="13"/>
                    <a:pt x="1239" y="1"/>
                    <a:pt x="1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5"/>
            <p:cNvSpPr/>
            <p:nvPr/>
          </p:nvSpPr>
          <p:spPr>
            <a:xfrm>
              <a:off x="6126524" y="2223822"/>
              <a:ext cx="70993" cy="57885"/>
            </a:xfrm>
            <a:custGeom>
              <a:avLst/>
              <a:gdLst/>
              <a:ahLst/>
              <a:cxnLst/>
              <a:rect l="l" t="t" r="r" b="b"/>
              <a:pathLst>
                <a:path w="1656" h="1346" extrusionOk="0">
                  <a:moveTo>
                    <a:pt x="345" y="0"/>
                  </a:moveTo>
                  <a:lnTo>
                    <a:pt x="0" y="750"/>
                  </a:lnTo>
                  <a:lnTo>
                    <a:pt x="345" y="1346"/>
                  </a:lnTo>
                  <a:lnTo>
                    <a:pt x="1655" y="1346"/>
                  </a:lnTo>
                  <a:lnTo>
                    <a:pt x="16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5"/>
            <p:cNvSpPr/>
            <p:nvPr/>
          </p:nvSpPr>
          <p:spPr>
            <a:xfrm>
              <a:off x="6100459" y="2223822"/>
              <a:ext cx="40898" cy="57885"/>
            </a:xfrm>
            <a:custGeom>
              <a:avLst/>
              <a:gdLst/>
              <a:ahLst/>
              <a:cxnLst/>
              <a:rect l="l" t="t" r="r" b="b"/>
              <a:pathLst>
                <a:path w="954" h="1346" extrusionOk="0">
                  <a:moveTo>
                    <a:pt x="1" y="0"/>
                  </a:moveTo>
                  <a:lnTo>
                    <a:pt x="1" y="1346"/>
                  </a:lnTo>
                  <a:lnTo>
                    <a:pt x="953" y="1346"/>
                  </a:lnTo>
                  <a:lnTo>
                    <a:pt x="9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5"/>
            <p:cNvSpPr/>
            <p:nvPr/>
          </p:nvSpPr>
          <p:spPr>
            <a:xfrm>
              <a:off x="6100459" y="2223822"/>
              <a:ext cx="40898" cy="57885"/>
            </a:xfrm>
            <a:custGeom>
              <a:avLst/>
              <a:gdLst/>
              <a:ahLst/>
              <a:cxnLst/>
              <a:rect l="l" t="t" r="r" b="b"/>
              <a:pathLst>
                <a:path w="954" h="1346" extrusionOk="0">
                  <a:moveTo>
                    <a:pt x="1" y="0"/>
                  </a:moveTo>
                  <a:lnTo>
                    <a:pt x="1" y="1346"/>
                  </a:lnTo>
                  <a:lnTo>
                    <a:pt x="953" y="1346"/>
                  </a:lnTo>
                  <a:lnTo>
                    <a:pt x="953" y="0"/>
                  </a:ln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5"/>
            <p:cNvSpPr/>
            <p:nvPr/>
          </p:nvSpPr>
          <p:spPr>
            <a:xfrm>
              <a:off x="6100973" y="1719459"/>
              <a:ext cx="63362" cy="640086"/>
            </a:xfrm>
            <a:custGeom>
              <a:avLst/>
              <a:gdLst/>
              <a:ahLst/>
              <a:cxnLst/>
              <a:rect l="l" t="t" r="r" b="b"/>
              <a:pathLst>
                <a:path w="1478" h="14884" extrusionOk="0">
                  <a:moveTo>
                    <a:pt x="1132" y="1"/>
                  </a:moveTo>
                  <a:cubicBezTo>
                    <a:pt x="501" y="1"/>
                    <a:pt x="1" y="501"/>
                    <a:pt x="1" y="1120"/>
                  </a:cubicBezTo>
                  <a:lnTo>
                    <a:pt x="1" y="11728"/>
                  </a:lnTo>
                  <a:lnTo>
                    <a:pt x="299" y="12514"/>
                  </a:lnTo>
                  <a:lnTo>
                    <a:pt x="1" y="13074"/>
                  </a:lnTo>
                  <a:lnTo>
                    <a:pt x="1" y="14431"/>
                  </a:lnTo>
                  <a:cubicBezTo>
                    <a:pt x="1" y="14681"/>
                    <a:pt x="203" y="14883"/>
                    <a:pt x="441" y="14883"/>
                  </a:cubicBezTo>
                  <a:lnTo>
                    <a:pt x="1191" y="14883"/>
                  </a:lnTo>
                  <a:cubicBezTo>
                    <a:pt x="1037" y="14753"/>
                    <a:pt x="941" y="14562"/>
                    <a:pt x="941" y="14372"/>
                  </a:cubicBezTo>
                  <a:lnTo>
                    <a:pt x="941" y="1072"/>
                  </a:lnTo>
                  <a:cubicBezTo>
                    <a:pt x="941" y="441"/>
                    <a:pt x="1287" y="156"/>
                    <a:pt x="1477" y="48"/>
                  </a:cubicBezTo>
                  <a:cubicBezTo>
                    <a:pt x="1358" y="13"/>
                    <a:pt x="1239" y="1"/>
                    <a:pt x="1132" y="1"/>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59;p45"/>
          <p:cNvGrpSpPr/>
          <p:nvPr/>
        </p:nvGrpSpPr>
        <p:grpSpPr>
          <a:xfrm>
            <a:off x="7838476" y="1362440"/>
            <a:ext cx="597595" cy="885922"/>
            <a:chOff x="7861922" y="1362440"/>
            <a:chExt cx="597595" cy="885922"/>
          </a:xfrm>
        </p:grpSpPr>
        <p:sp>
          <p:nvSpPr>
            <p:cNvPr id="760" name="Google Shape;760;p45"/>
            <p:cNvSpPr/>
            <p:nvPr/>
          </p:nvSpPr>
          <p:spPr>
            <a:xfrm>
              <a:off x="8203784" y="2107072"/>
              <a:ext cx="140826" cy="141290"/>
            </a:xfrm>
            <a:custGeom>
              <a:avLst/>
              <a:gdLst/>
              <a:ahLst/>
              <a:cxnLst/>
              <a:rect l="l" t="t" r="r" b="b"/>
              <a:pathLst>
                <a:path w="2825" h="2735" extrusionOk="0">
                  <a:moveTo>
                    <a:pt x="507" y="0"/>
                  </a:moveTo>
                  <a:cubicBezTo>
                    <a:pt x="391" y="0"/>
                    <a:pt x="274" y="44"/>
                    <a:pt x="186" y="133"/>
                  </a:cubicBezTo>
                  <a:cubicBezTo>
                    <a:pt x="0" y="309"/>
                    <a:pt x="0" y="606"/>
                    <a:pt x="186" y="783"/>
                  </a:cubicBezTo>
                  <a:lnTo>
                    <a:pt x="604" y="1201"/>
                  </a:lnTo>
                  <a:cubicBezTo>
                    <a:pt x="697" y="1294"/>
                    <a:pt x="697" y="1443"/>
                    <a:pt x="604" y="1536"/>
                  </a:cubicBezTo>
                  <a:lnTo>
                    <a:pt x="186" y="1954"/>
                  </a:lnTo>
                  <a:cubicBezTo>
                    <a:pt x="0" y="2130"/>
                    <a:pt x="0" y="2418"/>
                    <a:pt x="186" y="2595"/>
                  </a:cubicBezTo>
                  <a:cubicBezTo>
                    <a:pt x="274" y="2688"/>
                    <a:pt x="391" y="2734"/>
                    <a:pt x="507" y="2734"/>
                  </a:cubicBezTo>
                  <a:cubicBezTo>
                    <a:pt x="623" y="2734"/>
                    <a:pt x="739" y="2688"/>
                    <a:pt x="827" y="2595"/>
                  </a:cubicBezTo>
                  <a:lnTo>
                    <a:pt x="1245" y="2177"/>
                  </a:lnTo>
                  <a:cubicBezTo>
                    <a:pt x="1292" y="2130"/>
                    <a:pt x="1352" y="2107"/>
                    <a:pt x="1413" y="2107"/>
                  </a:cubicBezTo>
                  <a:cubicBezTo>
                    <a:pt x="1473" y="2107"/>
                    <a:pt x="1533" y="2130"/>
                    <a:pt x="1580" y="2177"/>
                  </a:cubicBezTo>
                  <a:lnTo>
                    <a:pt x="1998" y="2595"/>
                  </a:lnTo>
                  <a:cubicBezTo>
                    <a:pt x="2091" y="2688"/>
                    <a:pt x="2209" y="2734"/>
                    <a:pt x="2327" y="2734"/>
                  </a:cubicBezTo>
                  <a:cubicBezTo>
                    <a:pt x="2444" y="2734"/>
                    <a:pt x="2560" y="2688"/>
                    <a:pt x="2648" y="2595"/>
                  </a:cubicBezTo>
                  <a:cubicBezTo>
                    <a:pt x="2825" y="2418"/>
                    <a:pt x="2825" y="2130"/>
                    <a:pt x="2648" y="1954"/>
                  </a:cubicBezTo>
                  <a:lnTo>
                    <a:pt x="2230" y="1536"/>
                  </a:lnTo>
                  <a:cubicBezTo>
                    <a:pt x="2137" y="1443"/>
                    <a:pt x="2137" y="1294"/>
                    <a:pt x="2230" y="1201"/>
                  </a:cubicBezTo>
                  <a:lnTo>
                    <a:pt x="2648" y="783"/>
                  </a:lnTo>
                  <a:cubicBezTo>
                    <a:pt x="2825" y="606"/>
                    <a:pt x="2825" y="309"/>
                    <a:pt x="2648" y="133"/>
                  </a:cubicBezTo>
                  <a:cubicBezTo>
                    <a:pt x="2560" y="44"/>
                    <a:pt x="2444" y="0"/>
                    <a:pt x="2327" y="0"/>
                  </a:cubicBezTo>
                  <a:cubicBezTo>
                    <a:pt x="2209" y="0"/>
                    <a:pt x="2091" y="44"/>
                    <a:pt x="1998" y="133"/>
                  </a:cubicBezTo>
                  <a:lnTo>
                    <a:pt x="1580" y="551"/>
                  </a:lnTo>
                  <a:cubicBezTo>
                    <a:pt x="1533" y="597"/>
                    <a:pt x="1473" y="620"/>
                    <a:pt x="1413" y="620"/>
                  </a:cubicBezTo>
                  <a:cubicBezTo>
                    <a:pt x="1352" y="620"/>
                    <a:pt x="1292" y="597"/>
                    <a:pt x="1245" y="551"/>
                  </a:cubicBezTo>
                  <a:lnTo>
                    <a:pt x="827" y="133"/>
                  </a:lnTo>
                  <a:cubicBezTo>
                    <a:pt x="739" y="44"/>
                    <a:pt x="623" y="0"/>
                    <a:pt x="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5"/>
            <p:cNvSpPr/>
            <p:nvPr/>
          </p:nvSpPr>
          <p:spPr>
            <a:xfrm rot="1800110">
              <a:off x="8235981" y="1398213"/>
              <a:ext cx="191333" cy="180090"/>
            </a:xfrm>
            <a:custGeom>
              <a:avLst/>
              <a:gdLst/>
              <a:ahLst/>
              <a:cxnLst/>
              <a:rect l="l" t="t" r="r" b="b"/>
              <a:pathLst>
                <a:path w="3838" h="3486" extrusionOk="0">
                  <a:moveTo>
                    <a:pt x="1915" y="1"/>
                  </a:moveTo>
                  <a:cubicBezTo>
                    <a:pt x="1805" y="1"/>
                    <a:pt x="1696" y="63"/>
                    <a:pt x="1655" y="189"/>
                  </a:cubicBezTo>
                  <a:lnTo>
                    <a:pt x="1413" y="932"/>
                  </a:lnTo>
                  <a:cubicBezTo>
                    <a:pt x="1376" y="1044"/>
                    <a:pt x="1274" y="1118"/>
                    <a:pt x="1153" y="1118"/>
                  </a:cubicBezTo>
                  <a:lnTo>
                    <a:pt x="372" y="1118"/>
                  </a:lnTo>
                  <a:cubicBezTo>
                    <a:pt x="112" y="1118"/>
                    <a:pt x="1" y="1462"/>
                    <a:pt x="214" y="1610"/>
                  </a:cubicBezTo>
                  <a:lnTo>
                    <a:pt x="846" y="2075"/>
                  </a:lnTo>
                  <a:cubicBezTo>
                    <a:pt x="939" y="2149"/>
                    <a:pt x="986" y="2270"/>
                    <a:pt x="948" y="2381"/>
                  </a:cubicBezTo>
                  <a:lnTo>
                    <a:pt x="707" y="3125"/>
                  </a:lnTo>
                  <a:cubicBezTo>
                    <a:pt x="643" y="3316"/>
                    <a:pt x="795" y="3485"/>
                    <a:pt x="966" y="3485"/>
                  </a:cubicBezTo>
                  <a:cubicBezTo>
                    <a:pt x="1019" y="3485"/>
                    <a:pt x="1074" y="3469"/>
                    <a:pt x="1125" y="3431"/>
                  </a:cubicBezTo>
                  <a:lnTo>
                    <a:pt x="1757" y="2967"/>
                  </a:lnTo>
                  <a:cubicBezTo>
                    <a:pt x="1803" y="2934"/>
                    <a:pt x="1859" y="2918"/>
                    <a:pt x="1916" y="2918"/>
                  </a:cubicBezTo>
                  <a:cubicBezTo>
                    <a:pt x="1973" y="2918"/>
                    <a:pt x="2031" y="2934"/>
                    <a:pt x="2082" y="2967"/>
                  </a:cubicBezTo>
                  <a:lnTo>
                    <a:pt x="2714" y="3431"/>
                  </a:lnTo>
                  <a:cubicBezTo>
                    <a:pt x="2765" y="3469"/>
                    <a:pt x="2820" y="3485"/>
                    <a:pt x="2873" y="3485"/>
                  </a:cubicBezTo>
                  <a:cubicBezTo>
                    <a:pt x="3043" y="3485"/>
                    <a:pt x="3195" y="3316"/>
                    <a:pt x="3132" y="3125"/>
                  </a:cubicBezTo>
                  <a:lnTo>
                    <a:pt x="2890" y="2381"/>
                  </a:lnTo>
                  <a:cubicBezTo>
                    <a:pt x="2853" y="2270"/>
                    <a:pt x="2890" y="2149"/>
                    <a:pt x="2992" y="2075"/>
                  </a:cubicBezTo>
                  <a:lnTo>
                    <a:pt x="3624" y="1610"/>
                  </a:lnTo>
                  <a:cubicBezTo>
                    <a:pt x="3838" y="1452"/>
                    <a:pt x="3726" y="1118"/>
                    <a:pt x="3457" y="1118"/>
                  </a:cubicBezTo>
                  <a:lnTo>
                    <a:pt x="2677" y="1118"/>
                  </a:lnTo>
                  <a:cubicBezTo>
                    <a:pt x="2556" y="1118"/>
                    <a:pt x="2454" y="1044"/>
                    <a:pt x="2416" y="932"/>
                  </a:cubicBezTo>
                  <a:lnTo>
                    <a:pt x="2175" y="189"/>
                  </a:lnTo>
                  <a:cubicBezTo>
                    <a:pt x="2133" y="63"/>
                    <a:pt x="2024" y="1"/>
                    <a:pt x="19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5"/>
            <p:cNvSpPr/>
            <p:nvPr/>
          </p:nvSpPr>
          <p:spPr>
            <a:xfrm>
              <a:off x="7861922" y="1737509"/>
              <a:ext cx="176400" cy="183000"/>
            </a:xfrm>
            <a:prstGeom prst="donut">
              <a:avLst>
                <a:gd name="adj" fmla="val 2252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Subtítulo 8">
            <a:extLst>
              <a:ext uri="{FF2B5EF4-FFF2-40B4-BE49-F238E27FC236}">
                <a16:creationId xmlns:a16="http://schemas.microsoft.com/office/drawing/2014/main" id="{12321AB4-C5F2-6101-4AA8-2DD3339EF913}"/>
              </a:ext>
            </a:extLst>
          </p:cNvPr>
          <p:cNvSpPr>
            <a:spLocks noGrp="1"/>
          </p:cNvSpPr>
          <p:nvPr>
            <p:ph type="subTitle" idx="1"/>
          </p:nvPr>
        </p:nvSpPr>
        <p:spPr>
          <a:xfrm>
            <a:off x="617364" y="1829009"/>
            <a:ext cx="7221112" cy="2486090"/>
          </a:xfrm>
        </p:spPr>
        <p:txBody>
          <a:bodyPr/>
          <a:lstStyle/>
          <a:p>
            <a:pPr algn="l">
              <a:buFont typeface="Arial" panose="020B0604020202020204" pitchFamily="34" charset="0"/>
              <a:buChar char="•"/>
            </a:pPr>
            <a:r>
              <a:rPr lang="es-ES" sz="1600" b="1" dirty="0"/>
              <a:t>Requisitos para Ser Auxiliar de Tránsito en Colombia</a:t>
            </a:r>
          </a:p>
          <a:p>
            <a:pPr algn="l">
              <a:buFont typeface="Arial" panose="020B0604020202020204" pitchFamily="34" charset="0"/>
              <a:buChar char="•"/>
            </a:pPr>
            <a:r>
              <a:rPr lang="es-ES" sz="1600" b="1" dirty="0"/>
              <a:t>Edad</a:t>
            </a:r>
            <a:r>
              <a:rPr lang="es-ES" sz="1600" dirty="0"/>
              <a:t>: Tener al menos 18 años de edad, según el Artículo 34 del Código Civil Colombiano.</a:t>
            </a:r>
          </a:p>
          <a:p>
            <a:pPr algn="l">
              <a:buFont typeface="Arial" panose="020B0604020202020204" pitchFamily="34" charset="0"/>
              <a:buChar char="•"/>
            </a:pPr>
            <a:r>
              <a:rPr lang="es-ES" sz="1600" b="1" dirty="0"/>
              <a:t>Formación</a:t>
            </a:r>
            <a:r>
              <a:rPr lang="es-ES" sz="1600" dirty="0"/>
              <a:t>: Contar con el curso de </a:t>
            </a:r>
            <a:r>
              <a:rPr lang="es-ES" sz="1600" b="1" dirty="0"/>
              <a:t>Auxiliar de Tránsito</a:t>
            </a:r>
            <a:r>
              <a:rPr lang="es-ES" sz="1600" dirty="0"/>
              <a:t> vigente y/o sus actualizaciones, certificando los conocimientos necesarios para ejercer en esta área.</a:t>
            </a:r>
          </a:p>
          <a:p>
            <a:pPr algn="l">
              <a:buFont typeface="Arial" panose="020B0604020202020204" pitchFamily="34" charset="0"/>
              <a:buChar char="•"/>
            </a:pPr>
            <a:r>
              <a:rPr lang="es-ES" sz="1600" b="1" dirty="0"/>
              <a:t>Estado Ocupacional</a:t>
            </a:r>
            <a:r>
              <a:rPr lang="es-ES" sz="1600" dirty="0"/>
              <a:t>: Estar apto ocupacionalmente, cumpliendo con los requisitos de salud y condiciones laborales exigidas para el rol.</a:t>
            </a:r>
          </a:p>
          <a:p>
            <a:pPr algn="l">
              <a:buFont typeface="Arial" panose="020B0604020202020204" pitchFamily="34" charset="0"/>
              <a:buChar char="•"/>
            </a:pPr>
            <a:r>
              <a:rPr lang="es-ES" sz="1600" b="1" dirty="0"/>
              <a:t>Condiciones Físicas</a:t>
            </a:r>
            <a:r>
              <a:rPr lang="es-ES" sz="1600" dirty="0"/>
              <a:t>: Poseer buenas condiciones físicas que permitan realizar las actividades propias de regulación y control del tránsito en la vía.</a:t>
            </a:r>
          </a:p>
          <a:p>
            <a:endParaRPr lang="es-CO"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3">
          <a:extLst>
            <a:ext uri="{FF2B5EF4-FFF2-40B4-BE49-F238E27FC236}">
              <a16:creationId xmlns:a16="http://schemas.microsoft.com/office/drawing/2014/main" id="{6B6B3BD1-D66F-1848-EC38-6A3FFB4C4D37}"/>
            </a:ext>
          </a:extLst>
        </p:cNvPr>
        <p:cNvGrpSpPr/>
        <p:nvPr/>
      </p:nvGrpSpPr>
      <p:grpSpPr>
        <a:xfrm>
          <a:off x="0" y="0"/>
          <a:ext cx="0" cy="0"/>
          <a:chOff x="0" y="0"/>
          <a:chExt cx="0" cy="0"/>
        </a:xfrm>
      </p:grpSpPr>
      <p:sp>
        <p:nvSpPr>
          <p:cNvPr id="694" name="Google Shape;694;p45">
            <a:extLst>
              <a:ext uri="{FF2B5EF4-FFF2-40B4-BE49-F238E27FC236}">
                <a16:creationId xmlns:a16="http://schemas.microsoft.com/office/drawing/2014/main" id="{01A2939D-D29F-6C46-CE59-34DD94994D3F}"/>
              </a:ext>
            </a:extLst>
          </p:cNvPr>
          <p:cNvSpPr txBox="1">
            <a:spLocks noGrp="1"/>
          </p:cNvSpPr>
          <p:nvPr>
            <p:ph type="title"/>
          </p:nvPr>
        </p:nvSpPr>
        <p:spPr>
          <a:xfrm>
            <a:off x="713225" y="539500"/>
            <a:ext cx="77175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O" dirty="0"/>
              <a:t>Requisitos para Ser Auxiliar de Tránsito en Colombia</a:t>
            </a:r>
            <a:endParaRPr dirty="0"/>
          </a:p>
        </p:txBody>
      </p:sp>
      <p:grpSp>
        <p:nvGrpSpPr>
          <p:cNvPr id="699" name="Google Shape;699;p45">
            <a:extLst>
              <a:ext uri="{FF2B5EF4-FFF2-40B4-BE49-F238E27FC236}">
                <a16:creationId xmlns:a16="http://schemas.microsoft.com/office/drawing/2014/main" id="{260317CF-051C-2C0E-7686-0455A796F5C1}"/>
              </a:ext>
            </a:extLst>
          </p:cNvPr>
          <p:cNvGrpSpPr/>
          <p:nvPr/>
        </p:nvGrpSpPr>
        <p:grpSpPr>
          <a:xfrm>
            <a:off x="7926676" y="585441"/>
            <a:ext cx="640073" cy="640092"/>
            <a:chOff x="2398169" y="1778006"/>
            <a:chExt cx="546930" cy="548587"/>
          </a:xfrm>
        </p:grpSpPr>
        <p:sp>
          <p:nvSpPr>
            <p:cNvPr id="700" name="Google Shape;700;p45">
              <a:extLst>
                <a:ext uri="{FF2B5EF4-FFF2-40B4-BE49-F238E27FC236}">
                  <a16:creationId xmlns:a16="http://schemas.microsoft.com/office/drawing/2014/main" id="{EDAA3C14-DA6D-687C-7492-38F4221A431B}"/>
                </a:ext>
              </a:extLst>
            </p:cNvPr>
            <p:cNvSpPr/>
            <p:nvPr/>
          </p:nvSpPr>
          <p:spPr>
            <a:xfrm>
              <a:off x="2820810" y="1844244"/>
              <a:ext cx="82713" cy="465689"/>
            </a:xfrm>
            <a:custGeom>
              <a:avLst/>
              <a:gdLst/>
              <a:ahLst/>
              <a:cxnLst/>
              <a:rect l="l" t="t" r="r" b="b"/>
              <a:pathLst>
                <a:path w="2251" h="12634" extrusionOk="0">
                  <a:moveTo>
                    <a:pt x="0" y="1"/>
                  </a:moveTo>
                  <a:lnTo>
                    <a:pt x="0" y="12633"/>
                  </a:lnTo>
                  <a:lnTo>
                    <a:pt x="2250" y="12633"/>
                  </a:lnTo>
                  <a:lnTo>
                    <a:pt x="22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5">
              <a:extLst>
                <a:ext uri="{FF2B5EF4-FFF2-40B4-BE49-F238E27FC236}">
                  <a16:creationId xmlns:a16="http://schemas.microsoft.com/office/drawing/2014/main" id="{854E3EFC-B7A3-C6A3-50DC-70F6EC79B63D}"/>
                </a:ext>
              </a:extLst>
            </p:cNvPr>
            <p:cNvSpPr/>
            <p:nvPr/>
          </p:nvSpPr>
          <p:spPr>
            <a:xfrm>
              <a:off x="2820810" y="1848630"/>
              <a:ext cx="29323" cy="461303"/>
            </a:xfrm>
            <a:custGeom>
              <a:avLst/>
              <a:gdLst/>
              <a:ahLst/>
              <a:cxnLst/>
              <a:rect l="l" t="t" r="r" b="b"/>
              <a:pathLst>
                <a:path w="798" h="12515" extrusionOk="0">
                  <a:moveTo>
                    <a:pt x="0" y="1"/>
                  </a:moveTo>
                  <a:lnTo>
                    <a:pt x="0" y="12514"/>
                  </a:lnTo>
                  <a:lnTo>
                    <a:pt x="691" y="12514"/>
                  </a:lnTo>
                  <a:lnTo>
                    <a:pt x="798" y="12502"/>
                  </a:lnTo>
                  <a:lnTo>
                    <a:pt x="798" y="787"/>
                  </a:lnTo>
                  <a:lnTo>
                    <a:pt x="0" y="1"/>
                  </a:ln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5">
              <a:extLst>
                <a:ext uri="{FF2B5EF4-FFF2-40B4-BE49-F238E27FC236}">
                  <a16:creationId xmlns:a16="http://schemas.microsoft.com/office/drawing/2014/main" id="{E66FD893-DFD7-963D-F375-F1C2F247EFA4}"/>
                </a:ext>
              </a:extLst>
            </p:cNvPr>
            <p:cNvSpPr/>
            <p:nvPr/>
          </p:nvSpPr>
          <p:spPr>
            <a:xfrm>
              <a:off x="2812469" y="1778006"/>
              <a:ext cx="99358" cy="91302"/>
            </a:xfrm>
            <a:custGeom>
              <a:avLst/>
              <a:gdLst/>
              <a:ahLst/>
              <a:cxnLst/>
              <a:rect l="l" t="t" r="r" b="b"/>
              <a:pathLst>
                <a:path w="2704" h="2477" extrusionOk="0">
                  <a:moveTo>
                    <a:pt x="1358" y="0"/>
                  </a:moveTo>
                  <a:cubicBezTo>
                    <a:pt x="608" y="0"/>
                    <a:pt x="1" y="607"/>
                    <a:pt x="13" y="1357"/>
                  </a:cubicBezTo>
                  <a:cubicBezTo>
                    <a:pt x="13" y="2084"/>
                    <a:pt x="584" y="2465"/>
                    <a:pt x="1323" y="2476"/>
                  </a:cubicBezTo>
                  <a:lnTo>
                    <a:pt x="1358" y="2476"/>
                  </a:lnTo>
                  <a:cubicBezTo>
                    <a:pt x="2108" y="2476"/>
                    <a:pt x="2704" y="2095"/>
                    <a:pt x="2704" y="1357"/>
                  </a:cubicBezTo>
                  <a:lnTo>
                    <a:pt x="2704" y="1345"/>
                  </a:lnTo>
                  <a:cubicBezTo>
                    <a:pt x="2704" y="619"/>
                    <a:pt x="2132" y="24"/>
                    <a:pt x="1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5">
              <a:extLst>
                <a:ext uri="{FF2B5EF4-FFF2-40B4-BE49-F238E27FC236}">
                  <a16:creationId xmlns:a16="http://schemas.microsoft.com/office/drawing/2014/main" id="{2A167DAA-4971-B219-9637-E7D8B829712A}"/>
                </a:ext>
              </a:extLst>
            </p:cNvPr>
            <p:cNvSpPr/>
            <p:nvPr/>
          </p:nvSpPr>
          <p:spPr>
            <a:xfrm>
              <a:off x="2812469" y="1778006"/>
              <a:ext cx="51663" cy="91302"/>
            </a:xfrm>
            <a:custGeom>
              <a:avLst/>
              <a:gdLst/>
              <a:ahLst/>
              <a:cxnLst/>
              <a:rect l="l" t="t" r="r" b="b"/>
              <a:pathLst>
                <a:path w="1406" h="2477" extrusionOk="0">
                  <a:moveTo>
                    <a:pt x="1358" y="0"/>
                  </a:moveTo>
                  <a:cubicBezTo>
                    <a:pt x="608" y="0"/>
                    <a:pt x="1" y="607"/>
                    <a:pt x="1" y="1357"/>
                  </a:cubicBezTo>
                  <a:cubicBezTo>
                    <a:pt x="1" y="2084"/>
                    <a:pt x="584" y="2465"/>
                    <a:pt x="1311" y="2476"/>
                  </a:cubicBezTo>
                  <a:cubicBezTo>
                    <a:pt x="1334" y="2369"/>
                    <a:pt x="1323" y="2238"/>
                    <a:pt x="1263" y="2143"/>
                  </a:cubicBezTo>
                  <a:lnTo>
                    <a:pt x="1263" y="2131"/>
                  </a:lnTo>
                  <a:cubicBezTo>
                    <a:pt x="739" y="976"/>
                    <a:pt x="1144" y="238"/>
                    <a:pt x="1406" y="0"/>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5">
              <a:extLst>
                <a:ext uri="{FF2B5EF4-FFF2-40B4-BE49-F238E27FC236}">
                  <a16:creationId xmlns:a16="http://schemas.microsoft.com/office/drawing/2014/main" id="{BEEBE522-B6A4-6309-DB7A-DDD53E40475C}"/>
                </a:ext>
              </a:extLst>
            </p:cNvPr>
            <p:cNvSpPr/>
            <p:nvPr/>
          </p:nvSpPr>
          <p:spPr>
            <a:xfrm>
              <a:off x="2796301" y="1828025"/>
              <a:ext cx="132172" cy="49614"/>
            </a:xfrm>
            <a:custGeom>
              <a:avLst/>
              <a:gdLst/>
              <a:ahLst/>
              <a:cxnLst/>
              <a:rect l="l" t="t" r="r" b="b"/>
              <a:pathLst>
                <a:path w="3597" h="1346" extrusionOk="0">
                  <a:moveTo>
                    <a:pt x="441" y="0"/>
                  </a:moveTo>
                  <a:cubicBezTo>
                    <a:pt x="203" y="0"/>
                    <a:pt x="0" y="203"/>
                    <a:pt x="0" y="441"/>
                  </a:cubicBezTo>
                  <a:lnTo>
                    <a:pt x="0" y="893"/>
                  </a:lnTo>
                  <a:cubicBezTo>
                    <a:pt x="0" y="1143"/>
                    <a:pt x="203" y="1346"/>
                    <a:pt x="441" y="1346"/>
                  </a:cubicBezTo>
                  <a:lnTo>
                    <a:pt x="3156" y="1346"/>
                  </a:lnTo>
                  <a:cubicBezTo>
                    <a:pt x="3394" y="1346"/>
                    <a:pt x="3596" y="1143"/>
                    <a:pt x="3596" y="893"/>
                  </a:cubicBezTo>
                  <a:lnTo>
                    <a:pt x="3596" y="441"/>
                  </a:lnTo>
                  <a:cubicBezTo>
                    <a:pt x="3596" y="203"/>
                    <a:pt x="3394" y="0"/>
                    <a:pt x="3156" y="0"/>
                  </a:cubicBezTo>
                  <a:lnTo>
                    <a:pt x="1477" y="0"/>
                  </a:lnTo>
                  <a:lnTo>
                    <a:pt x="786" y="84"/>
                  </a:lnTo>
                  <a:lnTo>
                    <a:pt x="4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5">
              <a:extLst>
                <a:ext uri="{FF2B5EF4-FFF2-40B4-BE49-F238E27FC236}">
                  <a16:creationId xmlns:a16="http://schemas.microsoft.com/office/drawing/2014/main" id="{F607BCFE-038C-F66F-92FA-ED1B0084B428}"/>
                </a:ext>
              </a:extLst>
            </p:cNvPr>
            <p:cNvSpPr/>
            <p:nvPr/>
          </p:nvSpPr>
          <p:spPr>
            <a:xfrm>
              <a:off x="2796301" y="1828025"/>
              <a:ext cx="53831" cy="49614"/>
            </a:xfrm>
            <a:custGeom>
              <a:avLst/>
              <a:gdLst/>
              <a:ahLst/>
              <a:cxnLst/>
              <a:rect l="l" t="t" r="r" b="b"/>
              <a:pathLst>
                <a:path w="1465" h="1346" extrusionOk="0">
                  <a:moveTo>
                    <a:pt x="441" y="0"/>
                  </a:moveTo>
                  <a:cubicBezTo>
                    <a:pt x="191" y="0"/>
                    <a:pt x="0" y="203"/>
                    <a:pt x="0" y="453"/>
                  </a:cubicBezTo>
                  <a:lnTo>
                    <a:pt x="0" y="905"/>
                  </a:lnTo>
                  <a:cubicBezTo>
                    <a:pt x="0" y="1143"/>
                    <a:pt x="191" y="1346"/>
                    <a:pt x="441" y="1346"/>
                  </a:cubicBezTo>
                  <a:lnTo>
                    <a:pt x="1465" y="1346"/>
                  </a:lnTo>
                  <a:cubicBezTo>
                    <a:pt x="1334" y="1310"/>
                    <a:pt x="1251" y="1191"/>
                    <a:pt x="1239" y="1048"/>
                  </a:cubicBezTo>
                  <a:lnTo>
                    <a:pt x="1239" y="334"/>
                  </a:lnTo>
                  <a:cubicBezTo>
                    <a:pt x="1227" y="179"/>
                    <a:pt x="1322" y="48"/>
                    <a:pt x="1465" y="0"/>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5">
              <a:extLst>
                <a:ext uri="{FF2B5EF4-FFF2-40B4-BE49-F238E27FC236}">
                  <a16:creationId xmlns:a16="http://schemas.microsoft.com/office/drawing/2014/main" id="{AB70D360-45F9-FB09-7632-01CD775F5EC3}"/>
                </a:ext>
              </a:extLst>
            </p:cNvPr>
            <p:cNvSpPr/>
            <p:nvPr/>
          </p:nvSpPr>
          <p:spPr>
            <a:xfrm>
              <a:off x="2779692" y="2276980"/>
              <a:ext cx="165389" cy="49614"/>
            </a:xfrm>
            <a:custGeom>
              <a:avLst/>
              <a:gdLst/>
              <a:ahLst/>
              <a:cxnLst/>
              <a:rect l="l" t="t" r="r" b="b"/>
              <a:pathLst>
                <a:path w="4501" h="1346" extrusionOk="0">
                  <a:moveTo>
                    <a:pt x="441" y="0"/>
                  </a:moveTo>
                  <a:cubicBezTo>
                    <a:pt x="191" y="0"/>
                    <a:pt x="0" y="191"/>
                    <a:pt x="0" y="441"/>
                  </a:cubicBezTo>
                  <a:lnTo>
                    <a:pt x="0" y="893"/>
                  </a:lnTo>
                  <a:cubicBezTo>
                    <a:pt x="0" y="1143"/>
                    <a:pt x="191" y="1346"/>
                    <a:pt x="441" y="1346"/>
                  </a:cubicBezTo>
                  <a:lnTo>
                    <a:pt x="4060" y="1346"/>
                  </a:lnTo>
                  <a:cubicBezTo>
                    <a:pt x="4298" y="1346"/>
                    <a:pt x="4501" y="1143"/>
                    <a:pt x="4501" y="893"/>
                  </a:cubicBezTo>
                  <a:lnTo>
                    <a:pt x="4501" y="441"/>
                  </a:lnTo>
                  <a:cubicBezTo>
                    <a:pt x="4501" y="191"/>
                    <a:pt x="4298" y="0"/>
                    <a:pt x="40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5">
              <a:extLst>
                <a:ext uri="{FF2B5EF4-FFF2-40B4-BE49-F238E27FC236}">
                  <a16:creationId xmlns:a16="http://schemas.microsoft.com/office/drawing/2014/main" id="{3E12BA93-ED4A-6A3C-F0AF-2EA6623BDC29}"/>
                </a:ext>
              </a:extLst>
            </p:cNvPr>
            <p:cNvSpPr/>
            <p:nvPr/>
          </p:nvSpPr>
          <p:spPr>
            <a:xfrm>
              <a:off x="2779710" y="2276755"/>
              <a:ext cx="165389" cy="49614"/>
            </a:xfrm>
            <a:custGeom>
              <a:avLst/>
              <a:gdLst/>
              <a:ahLst/>
              <a:cxnLst/>
              <a:rect l="l" t="t" r="r" b="b"/>
              <a:pathLst>
                <a:path w="4501" h="1346" extrusionOk="0">
                  <a:moveTo>
                    <a:pt x="441" y="0"/>
                  </a:moveTo>
                  <a:cubicBezTo>
                    <a:pt x="191" y="0"/>
                    <a:pt x="0" y="191"/>
                    <a:pt x="0" y="441"/>
                  </a:cubicBezTo>
                  <a:lnTo>
                    <a:pt x="0" y="893"/>
                  </a:lnTo>
                  <a:cubicBezTo>
                    <a:pt x="0" y="1143"/>
                    <a:pt x="191" y="1346"/>
                    <a:pt x="441" y="1346"/>
                  </a:cubicBezTo>
                  <a:lnTo>
                    <a:pt x="4060" y="1346"/>
                  </a:lnTo>
                  <a:cubicBezTo>
                    <a:pt x="4298" y="1346"/>
                    <a:pt x="4501" y="1143"/>
                    <a:pt x="4501" y="893"/>
                  </a:cubicBezTo>
                  <a:lnTo>
                    <a:pt x="4501" y="441"/>
                  </a:lnTo>
                  <a:cubicBezTo>
                    <a:pt x="4501" y="191"/>
                    <a:pt x="4298" y="0"/>
                    <a:pt x="4048"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5">
              <a:extLst>
                <a:ext uri="{FF2B5EF4-FFF2-40B4-BE49-F238E27FC236}">
                  <a16:creationId xmlns:a16="http://schemas.microsoft.com/office/drawing/2014/main" id="{AC4CC47A-B3A2-FBF0-9EF2-591CC7805284}"/>
                </a:ext>
              </a:extLst>
            </p:cNvPr>
            <p:cNvSpPr/>
            <p:nvPr/>
          </p:nvSpPr>
          <p:spPr>
            <a:xfrm>
              <a:off x="2779692" y="2276980"/>
              <a:ext cx="70440" cy="49614"/>
            </a:xfrm>
            <a:custGeom>
              <a:avLst/>
              <a:gdLst/>
              <a:ahLst/>
              <a:cxnLst/>
              <a:rect l="l" t="t" r="r" b="b"/>
              <a:pathLst>
                <a:path w="1917" h="1346" extrusionOk="0">
                  <a:moveTo>
                    <a:pt x="441" y="0"/>
                  </a:moveTo>
                  <a:cubicBezTo>
                    <a:pt x="191" y="0"/>
                    <a:pt x="0" y="191"/>
                    <a:pt x="0" y="441"/>
                  </a:cubicBezTo>
                  <a:lnTo>
                    <a:pt x="0" y="893"/>
                  </a:lnTo>
                  <a:cubicBezTo>
                    <a:pt x="0" y="1143"/>
                    <a:pt x="191" y="1346"/>
                    <a:pt x="441" y="1346"/>
                  </a:cubicBezTo>
                  <a:lnTo>
                    <a:pt x="1917" y="1346"/>
                  </a:lnTo>
                  <a:cubicBezTo>
                    <a:pt x="1786" y="1298"/>
                    <a:pt x="1691" y="1167"/>
                    <a:pt x="1703" y="1012"/>
                  </a:cubicBezTo>
                  <a:lnTo>
                    <a:pt x="1703" y="322"/>
                  </a:lnTo>
                  <a:cubicBezTo>
                    <a:pt x="1691" y="179"/>
                    <a:pt x="1786" y="36"/>
                    <a:pt x="1917" y="0"/>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5">
              <a:extLst>
                <a:ext uri="{FF2B5EF4-FFF2-40B4-BE49-F238E27FC236}">
                  <a16:creationId xmlns:a16="http://schemas.microsoft.com/office/drawing/2014/main" id="{F3EC87ED-FBFF-AEF1-09B3-6EDA2736873A}"/>
                </a:ext>
              </a:extLst>
            </p:cNvPr>
            <p:cNvSpPr/>
            <p:nvPr/>
          </p:nvSpPr>
          <p:spPr>
            <a:xfrm>
              <a:off x="2439727" y="1844244"/>
              <a:ext cx="82750" cy="465689"/>
            </a:xfrm>
            <a:custGeom>
              <a:avLst/>
              <a:gdLst/>
              <a:ahLst/>
              <a:cxnLst/>
              <a:rect l="l" t="t" r="r" b="b"/>
              <a:pathLst>
                <a:path w="2252" h="12634" extrusionOk="0">
                  <a:moveTo>
                    <a:pt x="1" y="1"/>
                  </a:moveTo>
                  <a:lnTo>
                    <a:pt x="1" y="12633"/>
                  </a:lnTo>
                  <a:lnTo>
                    <a:pt x="2251" y="12633"/>
                  </a:lnTo>
                  <a:lnTo>
                    <a:pt x="22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5">
              <a:extLst>
                <a:ext uri="{FF2B5EF4-FFF2-40B4-BE49-F238E27FC236}">
                  <a16:creationId xmlns:a16="http://schemas.microsoft.com/office/drawing/2014/main" id="{45D536A2-227D-890D-8639-E17461E80FD3}"/>
                </a:ext>
              </a:extLst>
            </p:cNvPr>
            <p:cNvSpPr/>
            <p:nvPr/>
          </p:nvSpPr>
          <p:spPr>
            <a:xfrm>
              <a:off x="2439727" y="1848630"/>
              <a:ext cx="29359" cy="461303"/>
            </a:xfrm>
            <a:custGeom>
              <a:avLst/>
              <a:gdLst/>
              <a:ahLst/>
              <a:cxnLst/>
              <a:rect l="l" t="t" r="r" b="b"/>
              <a:pathLst>
                <a:path w="799" h="12515" extrusionOk="0">
                  <a:moveTo>
                    <a:pt x="1" y="1"/>
                  </a:moveTo>
                  <a:lnTo>
                    <a:pt x="1" y="12514"/>
                  </a:lnTo>
                  <a:lnTo>
                    <a:pt x="691" y="12514"/>
                  </a:lnTo>
                  <a:lnTo>
                    <a:pt x="799" y="12502"/>
                  </a:lnTo>
                  <a:lnTo>
                    <a:pt x="799" y="787"/>
                  </a:lnTo>
                  <a:lnTo>
                    <a:pt x="1" y="1"/>
                  </a:ln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45">
              <a:extLst>
                <a:ext uri="{FF2B5EF4-FFF2-40B4-BE49-F238E27FC236}">
                  <a16:creationId xmlns:a16="http://schemas.microsoft.com/office/drawing/2014/main" id="{63DB6B8E-7BFC-DDD4-3FB6-D247DEBC732A}"/>
                </a:ext>
              </a:extLst>
            </p:cNvPr>
            <p:cNvGrpSpPr/>
            <p:nvPr/>
          </p:nvGrpSpPr>
          <p:grpSpPr>
            <a:xfrm>
              <a:off x="2447628" y="1927658"/>
              <a:ext cx="448032" cy="116330"/>
              <a:chOff x="2447628" y="1927658"/>
              <a:chExt cx="448032" cy="116330"/>
            </a:xfrm>
          </p:grpSpPr>
          <p:sp>
            <p:nvSpPr>
              <p:cNvPr id="712" name="Google Shape;712;p45">
                <a:extLst>
                  <a:ext uri="{FF2B5EF4-FFF2-40B4-BE49-F238E27FC236}">
                    <a16:creationId xmlns:a16="http://schemas.microsoft.com/office/drawing/2014/main" id="{89494052-E7C6-0434-ACD9-F3A271FD4894}"/>
                  </a:ext>
                </a:extLst>
              </p:cNvPr>
              <p:cNvSpPr/>
              <p:nvPr/>
            </p:nvSpPr>
            <p:spPr>
              <a:xfrm>
                <a:off x="2447628" y="1927658"/>
                <a:ext cx="448032" cy="116330"/>
              </a:xfrm>
              <a:custGeom>
                <a:avLst/>
                <a:gdLst/>
                <a:ahLst/>
                <a:cxnLst/>
                <a:rect l="l" t="t" r="r" b="b"/>
                <a:pathLst>
                  <a:path w="12193" h="3156" extrusionOk="0">
                    <a:moveTo>
                      <a:pt x="3167" y="0"/>
                    </a:moveTo>
                    <a:lnTo>
                      <a:pt x="1334" y="1464"/>
                    </a:lnTo>
                    <a:lnTo>
                      <a:pt x="0" y="3155"/>
                    </a:lnTo>
                    <a:lnTo>
                      <a:pt x="834" y="2965"/>
                    </a:lnTo>
                    <a:lnTo>
                      <a:pt x="2036" y="3155"/>
                    </a:lnTo>
                    <a:lnTo>
                      <a:pt x="9025" y="3155"/>
                    </a:lnTo>
                    <a:lnTo>
                      <a:pt x="11287" y="1869"/>
                    </a:lnTo>
                    <a:lnTo>
                      <a:pt x="121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5">
                <a:extLst>
                  <a:ext uri="{FF2B5EF4-FFF2-40B4-BE49-F238E27FC236}">
                    <a16:creationId xmlns:a16="http://schemas.microsoft.com/office/drawing/2014/main" id="{A0A52CB5-DD8E-C242-8E40-D4C41C8FD3E5}"/>
                  </a:ext>
                </a:extLst>
              </p:cNvPr>
              <p:cNvSpPr/>
              <p:nvPr/>
            </p:nvSpPr>
            <p:spPr>
              <a:xfrm rot="10800000">
                <a:off x="2447628" y="1927658"/>
                <a:ext cx="448032" cy="116330"/>
              </a:xfrm>
              <a:custGeom>
                <a:avLst/>
                <a:gdLst/>
                <a:ahLst/>
                <a:cxnLst/>
                <a:rect l="l" t="t" r="r" b="b"/>
                <a:pathLst>
                  <a:path w="12193" h="3156" extrusionOk="0">
                    <a:moveTo>
                      <a:pt x="3167" y="0"/>
                    </a:moveTo>
                    <a:lnTo>
                      <a:pt x="1334" y="1464"/>
                    </a:lnTo>
                    <a:lnTo>
                      <a:pt x="0" y="3155"/>
                    </a:lnTo>
                    <a:lnTo>
                      <a:pt x="834" y="2965"/>
                    </a:lnTo>
                    <a:lnTo>
                      <a:pt x="2036" y="3155"/>
                    </a:lnTo>
                    <a:lnTo>
                      <a:pt x="9025" y="3155"/>
                    </a:lnTo>
                    <a:lnTo>
                      <a:pt x="11287" y="1869"/>
                    </a:lnTo>
                    <a:lnTo>
                      <a:pt x="121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4" name="Google Shape;714;p45">
              <a:extLst>
                <a:ext uri="{FF2B5EF4-FFF2-40B4-BE49-F238E27FC236}">
                  <a16:creationId xmlns:a16="http://schemas.microsoft.com/office/drawing/2014/main" id="{99630A70-FB63-E992-2289-93E4482D240C}"/>
                </a:ext>
              </a:extLst>
            </p:cNvPr>
            <p:cNvSpPr/>
            <p:nvPr/>
          </p:nvSpPr>
          <p:spPr>
            <a:xfrm>
              <a:off x="2448069" y="1927658"/>
              <a:ext cx="165830" cy="116330"/>
            </a:xfrm>
            <a:custGeom>
              <a:avLst/>
              <a:gdLst/>
              <a:ahLst/>
              <a:cxnLst/>
              <a:rect l="l" t="t" r="r" b="b"/>
              <a:pathLst>
                <a:path w="4513" h="3156" extrusionOk="0">
                  <a:moveTo>
                    <a:pt x="3155" y="0"/>
                  </a:moveTo>
                  <a:lnTo>
                    <a:pt x="1322" y="1464"/>
                  </a:lnTo>
                  <a:lnTo>
                    <a:pt x="0" y="3155"/>
                  </a:lnTo>
                  <a:lnTo>
                    <a:pt x="4513" y="3155"/>
                  </a:lnTo>
                  <a:cubicBezTo>
                    <a:pt x="4239" y="3036"/>
                    <a:pt x="4060" y="2774"/>
                    <a:pt x="4060" y="2476"/>
                  </a:cubicBezTo>
                  <a:lnTo>
                    <a:pt x="4060" y="655"/>
                  </a:lnTo>
                  <a:cubicBezTo>
                    <a:pt x="4060" y="369"/>
                    <a:pt x="4239" y="107"/>
                    <a:pt x="4513" y="0"/>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5">
              <a:extLst>
                <a:ext uri="{FF2B5EF4-FFF2-40B4-BE49-F238E27FC236}">
                  <a16:creationId xmlns:a16="http://schemas.microsoft.com/office/drawing/2014/main" id="{012096B2-C345-FC44-9092-1BA2660E35B4}"/>
                </a:ext>
              </a:extLst>
            </p:cNvPr>
            <p:cNvSpPr/>
            <p:nvPr/>
          </p:nvSpPr>
          <p:spPr>
            <a:xfrm>
              <a:off x="2398610" y="1927658"/>
              <a:ext cx="165426" cy="116330"/>
            </a:xfrm>
            <a:custGeom>
              <a:avLst/>
              <a:gdLst/>
              <a:ahLst/>
              <a:cxnLst/>
              <a:rect l="l" t="t" r="r" b="b"/>
              <a:pathLst>
                <a:path w="4502" h="3156" extrusionOk="0">
                  <a:moveTo>
                    <a:pt x="4501" y="0"/>
                  </a:moveTo>
                  <a:lnTo>
                    <a:pt x="894" y="12"/>
                  </a:lnTo>
                  <a:cubicBezTo>
                    <a:pt x="394" y="12"/>
                    <a:pt x="1" y="405"/>
                    <a:pt x="1" y="905"/>
                  </a:cubicBezTo>
                  <a:lnTo>
                    <a:pt x="1" y="2262"/>
                  </a:lnTo>
                  <a:cubicBezTo>
                    <a:pt x="1" y="2750"/>
                    <a:pt x="394" y="3155"/>
                    <a:pt x="894" y="3155"/>
                  </a:cubicBezTo>
                  <a:lnTo>
                    <a:pt x="1346" y="3155"/>
                  </a:lnTo>
                  <a:lnTo>
                    <a:pt x="45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6" name="Google Shape;716;p45">
              <a:extLst>
                <a:ext uri="{FF2B5EF4-FFF2-40B4-BE49-F238E27FC236}">
                  <a16:creationId xmlns:a16="http://schemas.microsoft.com/office/drawing/2014/main" id="{4865B752-89FA-98A7-50E0-E284FCDFBF9D}"/>
                </a:ext>
              </a:extLst>
            </p:cNvPr>
            <p:cNvGrpSpPr/>
            <p:nvPr/>
          </p:nvGrpSpPr>
          <p:grpSpPr>
            <a:xfrm>
              <a:off x="2448069" y="2093970"/>
              <a:ext cx="281761" cy="116330"/>
              <a:chOff x="2448069" y="2093970"/>
              <a:chExt cx="281761" cy="116330"/>
            </a:xfrm>
          </p:grpSpPr>
          <p:sp>
            <p:nvSpPr>
              <p:cNvPr id="717" name="Google Shape;717;p45">
                <a:extLst>
                  <a:ext uri="{FF2B5EF4-FFF2-40B4-BE49-F238E27FC236}">
                    <a16:creationId xmlns:a16="http://schemas.microsoft.com/office/drawing/2014/main" id="{0B2B6173-DEF2-B346-5AA9-51A2CEE85FB3}"/>
                  </a:ext>
                </a:extLst>
              </p:cNvPr>
              <p:cNvSpPr/>
              <p:nvPr/>
            </p:nvSpPr>
            <p:spPr>
              <a:xfrm>
                <a:off x="2448069" y="2093970"/>
                <a:ext cx="281761" cy="116330"/>
              </a:xfrm>
              <a:custGeom>
                <a:avLst/>
                <a:gdLst/>
                <a:ahLst/>
                <a:cxnLst/>
                <a:rect l="l" t="t" r="r" b="b"/>
                <a:pathLst>
                  <a:path w="7668" h="3156" extrusionOk="0">
                    <a:moveTo>
                      <a:pt x="3155" y="0"/>
                    </a:moveTo>
                    <a:lnTo>
                      <a:pt x="1191" y="1060"/>
                    </a:lnTo>
                    <a:lnTo>
                      <a:pt x="0" y="3156"/>
                    </a:lnTo>
                    <a:lnTo>
                      <a:pt x="0" y="3156"/>
                    </a:lnTo>
                    <a:lnTo>
                      <a:pt x="1024" y="2977"/>
                    </a:lnTo>
                    <a:lnTo>
                      <a:pt x="2024" y="3156"/>
                    </a:lnTo>
                    <a:lnTo>
                      <a:pt x="4501" y="3156"/>
                    </a:lnTo>
                    <a:lnTo>
                      <a:pt x="6501" y="1822"/>
                    </a:lnTo>
                    <a:lnTo>
                      <a:pt x="76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5">
                <a:extLst>
                  <a:ext uri="{FF2B5EF4-FFF2-40B4-BE49-F238E27FC236}">
                    <a16:creationId xmlns:a16="http://schemas.microsoft.com/office/drawing/2014/main" id="{89472FBD-5E1C-6825-768F-269C8A0F150C}"/>
                  </a:ext>
                </a:extLst>
              </p:cNvPr>
              <p:cNvSpPr/>
              <p:nvPr/>
            </p:nvSpPr>
            <p:spPr>
              <a:xfrm rot="10800000">
                <a:off x="2448069" y="2093970"/>
                <a:ext cx="281761" cy="116330"/>
              </a:xfrm>
              <a:custGeom>
                <a:avLst/>
                <a:gdLst/>
                <a:ahLst/>
                <a:cxnLst/>
                <a:rect l="l" t="t" r="r" b="b"/>
                <a:pathLst>
                  <a:path w="7668" h="3156" extrusionOk="0">
                    <a:moveTo>
                      <a:pt x="3155" y="0"/>
                    </a:moveTo>
                    <a:lnTo>
                      <a:pt x="1191" y="1060"/>
                    </a:lnTo>
                    <a:lnTo>
                      <a:pt x="0" y="3156"/>
                    </a:lnTo>
                    <a:lnTo>
                      <a:pt x="0" y="3156"/>
                    </a:lnTo>
                    <a:lnTo>
                      <a:pt x="1024" y="2977"/>
                    </a:lnTo>
                    <a:lnTo>
                      <a:pt x="2024" y="3156"/>
                    </a:lnTo>
                    <a:lnTo>
                      <a:pt x="4501" y="3156"/>
                    </a:lnTo>
                    <a:lnTo>
                      <a:pt x="6501" y="1822"/>
                    </a:lnTo>
                    <a:lnTo>
                      <a:pt x="76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9" name="Google Shape;719;p45">
              <a:extLst>
                <a:ext uri="{FF2B5EF4-FFF2-40B4-BE49-F238E27FC236}">
                  <a16:creationId xmlns:a16="http://schemas.microsoft.com/office/drawing/2014/main" id="{82987963-6A12-6CB5-3CB8-905E8A1ADA9B}"/>
                </a:ext>
              </a:extLst>
            </p:cNvPr>
            <p:cNvSpPr/>
            <p:nvPr/>
          </p:nvSpPr>
          <p:spPr>
            <a:xfrm>
              <a:off x="2779251" y="1927216"/>
              <a:ext cx="165830" cy="116772"/>
            </a:xfrm>
            <a:custGeom>
              <a:avLst/>
              <a:gdLst/>
              <a:ahLst/>
              <a:cxnLst/>
              <a:rect l="l" t="t" r="r" b="b"/>
              <a:pathLst>
                <a:path w="4513" h="3168" extrusionOk="0">
                  <a:moveTo>
                    <a:pt x="3167" y="0"/>
                  </a:moveTo>
                  <a:lnTo>
                    <a:pt x="0" y="3167"/>
                  </a:lnTo>
                  <a:lnTo>
                    <a:pt x="3620" y="3167"/>
                  </a:lnTo>
                  <a:cubicBezTo>
                    <a:pt x="4120" y="3167"/>
                    <a:pt x="4513" y="2762"/>
                    <a:pt x="4513" y="2274"/>
                  </a:cubicBezTo>
                  <a:lnTo>
                    <a:pt x="4513" y="905"/>
                  </a:lnTo>
                  <a:lnTo>
                    <a:pt x="4513" y="893"/>
                  </a:lnTo>
                  <a:cubicBezTo>
                    <a:pt x="4513" y="405"/>
                    <a:pt x="4108" y="0"/>
                    <a:pt x="3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5">
              <a:extLst>
                <a:ext uri="{FF2B5EF4-FFF2-40B4-BE49-F238E27FC236}">
                  <a16:creationId xmlns:a16="http://schemas.microsoft.com/office/drawing/2014/main" id="{9E5441BC-01FB-8AA6-F8FD-3EA1D31B10BF}"/>
                </a:ext>
              </a:extLst>
            </p:cNvPr>
            <p:cNvSpPr/>
            <p:nvPr/>
          </p:nvSpPr>
          <p:spPr>
            <a:xfrm>
              <a:off x="2448069" y="2093970"/>
              <a:ext cx="165389" cy="116330"/>
            </a:xfrm>
            <a:custGeom>
              <a:avLst/>
              <a:gdLst/>
              <a:ahLst/>
              <a:cxnLst/>
              <a:rect l="l" t="t" r="r" b="b"/>
              <a:pathLst>
                <a:path w="4501" h="3156" extrusionOk="0">
                  <a:moveTo>
                    <a:pt x="3155" y="0"/>
                  </a:moveTo>
                  <a:lnTo>
                    <a:pt x="1191" y="1060"/>
                  </a:lnTo>
                  <a:lnTo>
                    <a:pt x="0" y="3156"/>
                  </a:lnTo>
                  <a:lnTo>
                    <a:pt x="4501" y="3156"/>
                  </a:lnTo>
                  <a:cubicBezTo>
                    <a:pt x="4227" y="3037"/>
                    <a:pt x="4048" y="2751"/>
                    <a:pt x="4060" y="2453"/>
                  </a:cubicBezTo>
                  <a:lnTo>
                    <a:pt x="4060" y="643"/>
                  </a:lnTo>
                  <a:cubicBezTo>
                    <a:pt x="4048" y="346"/>
                    <a:pt x="4227" y="96"/>
                    <a:pt x="4501" y="0"/>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5">
              <a:extLst>
                <a:ext uri="{FF2B5EF4-FFF2-40B4-BE49-F238E27FC236}">
                  <a16:creationId xmlns:a16="http://schemas.microsoft.com/office/drawing/2014/main" id="{1C150280-0BA8-D8FB-4A3D-DCE12E5099D2}"/>
                </a:ext>
              </a:extLst>
            </p:cNvPr>
            <p:cNvSpPr/>
            <p:nvPr/>
          </p:nvSpPr>
          <p:spPr>
            <a:xfrm>
              <a:off x="2398610" y="2093970"/>
              <a:ext cx="165426" cy="116330"/>
            </a:xfrm>
            <a:custGeom>
              <a:avLst/>
              <a:gdLst/>
              <a:ahLst/>
              <a:cxnLst/>
              <a:rect l="l" t="t" r="r" b="b"/>
              <a:pathLst>
                <a:path w="4502" h="3156" extrusionOk="0">
                  <a:moveTo>
                    <a:pt x="4501" y="0"/>
                  </a:moveTo>
                  <a:lnTo>
                    <a:pt x="894" y="12"/>
                  </a:lnTo>
                  <a:cubicBezTo>
                    <a:pt x="394" y="12"/>
                    <a:pt x="1" y="405"/>
                    <a:pt x="1" y="905"/>
                  </a:cubicBezTo>
                  <a:lnTo>
                    <a:pt x="1" y="2263"/>
                  </a:lnTo>
                  <a:cubicBezTo>
                    <a:pt x="1" y="2751"/>
                    <a:pt x="394" y="3156"/>
                    <a:pt x="894" y="3156"/>
                  </a:cubicBezTo>
                  <a:lnTo>
                    <a:pt x="1346" y="3156"/>
                  </a:lnTo>
                  <a:lnTo>
                    <a:pt x="45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5">
              <a:extLst>
                <a:ext uri="{FF2B5EF4-FFF2-40B4-BE49-F238E27FC236}">
                  <a16:creationId xmlns:a16="http://schemas.microsoft.com/office/drawing/2014/main" id="{13D39FFD-BF85-66B8-B3D7-9A88B407AB35}"/>
                </a:ext>
              </a:extLst>
            </p:cNvPr>
            <p:cNvSpPr/>
            <p:nvPr/>
          </p:nvSpPr>
          <p:spPr>
            <a:xfrm>
              <a:off x="2613862" y="2093970"/>
              <a:ext cx="281797" cy="116330"/>
            </a:xfrm>
            <a:custGeom>
              <a:avLst/>
              <a:gdLst/>
              <a:ahLst/>
              <a:cxnLst/>
              <a:rect l="l" t="t" r="r" b="b"/>
              <a:pathLst>
                <a:path w="7669" h="3156" extrusionOk="0">
                  <a:moveTo>
                    <a:pt x="3156" y="0"/>
                  </a:moveTo>
                  <a:lnTo>
                    <a:pt x="1" y="3156"/>
                  </a:lnTo>
                  <a:lnTo>
                    <a:pt x="4501" y="3156"/>
                  </a:lnTo>
                  <a:lnTo>
                    <a:pt x="6692" y="1917"/>
                  </a:lnTo>
                  <a:lnTo>
                    <a:pt x="7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5">
              <a:extLst>
                <a:ext uri="{FF2B5EF4-FFF2-40B4-BE49-F238E27FC236}">
                  <a16:creationId xmlns:a16="http://schemas.microsoft.com/office/drawing/2014/main" id="{A1419BAC-138A-DA5C-6679-EBF0FC47FC42}"/>
                </a:ext>
              </a:extLst>
            </p:cNvPr>
            <p:cNvSpPr/>
            <p:nvPr/>
          </p:nvSpPr>
          <p:spPr>
            <a:xfrm>
              <a:off x="2779251" y="2093528"/>
              <a:ext cx="165830" cy="116330"/>
            </a:xfrm>
            <a:custGeom>
              <a:avLst/>
              <a:gdLst/>
              <a:ahLst/>
              <a:cxnLst/>
              <a:rect l="l" t="t" r="r" b="b"/>
              <a:pathLst>
                <a:path w="4513" h="3156" extrusionOk="0">
                  <a:moveTo>
                    <a:pt x="3167" y="1"/>
                  </a:moveTo>
                  <a:lnTo>
                    <a:pt x="0" y="3156"/>
                  </a:lnTo>
                  <a:lnTo>
                    <a:pt x="3620" y="3156"/>
                  </a:lnTo>
                  <a:cubicBezTo>
                    <a:pt x="4120" y="3156"/>
                    <a:pt x="4513" y="2763"/>
                    <a:pt x="4513" y="2263"/>
                  </a:cubicBezTo>
                  <a:lnTo>
                    <a:pt x="4513" y="905"/>
                  </a:lnTo>
                  <a:lnTo>
                    <a:pt x="4513" y="893"/>
                  </a:lnTo>
                  <a:cubicBezTo>
                    <a:pt x="4513" y="405"/>
                    <a:pt x="4108" y="1"/>
                    <a:pt x="36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5">
              <a:extLst>
                <a:ext uri="{FF2B5EF4-FFF2-40B4-BE49-F238E27FC236}">
                  <a16:creationId xmlns:a16="http://schemas.microsoft.com/office/drawing/2014/main" id="{5D6D5F1A-C817-8D07-D5CC-0E35B12E4A97}"/>
                </a:ext>
              </a:extLst>
            </p:cNvPr>
            <p:cNvSpPr/>
            <p:nvPr/>
          </p:nvSpPr>
          <p:spPr>
            <a:xfrm>
              <a:off x="2431423" y="1778006"/>
              <a:ext cx="99358" cy="91302"/>
            </a:xfrm>
            <a:custGeom>
              <a:avLst/>
              <a:gdLst/>
              <a:ahLst/>
              <a:cxnLst/>
              <a:rect l="l" t="t" r="r" b="b"/>
              <a:pathLst>
                <a:path w="2704" h="2477" extrusionOk="0">
                  <a:moveTo>
                    <a:pt x="1358" y="0"/>
                  </a:moveTo>
                  <a:cubicBezTo>
                    <a:pt x="608" y="0"/>
                    <a:pt x="1" y="607"/>
                    <a:pt x="1" y="1357"/>
                  </a:cubicBezTo>
                  <a:cubicBezTo>
                    <a:pt x="1" y="2084"/>
                    <a:pt x="584" y="2465"/>
                    <a:pt x="1310" y="2476"/>
                  </a:cubicBezTo>
                  <a:lnTo>
                    <a:pt x="1358" y="2476"/>
                  </a:lnTo>
                  <a:cubicBezTo>
                    <a:pt x="2096" y="2476"/>
                    <a:pt x="2703" y="2095"/>
                    <a:pt x="2703" y="1357"/>
                  </a:cubicBezTo>
                  <a:lnTo>
                    <a:pt x="2703" y="1345"/>
                  </a:lnTo>
                  <a:cubicBezTo>
                    <a:pt x="2703" y="619"/>
                    <a:pt x="2132" y="24"/>
                    <a:pt x="1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5">
              <a:extLst>
                <a:ext uri="{FF2B5EF4-FFF2-40B4-BE49-F238E27FC236}">
                  <a16:creationId xmlns:a16="http://schemas.microsoft.com/office/drawing/2014/main" id="{B263CB41-E80F-E57E-EF35-48038C3A7B59}"/>
                </a:ext>
              </a:extLst>
            </p:cNvPr>
            <p:cNvSpPr/>
            <p:nvPr/>
          </p:nvSpPr>
          <p:spPr>
            <a:xfrm>
              <a:off x="2431423" y="1778006"/>
              <a:ext cx="51663" cy="91302"/>
            </a:xfrm>
            <a:custGeom>
              <a:avLst/>
              <a:gdLst/>
              <a:ahLst/>
              <a:cxnLst/>
              <a:rect l="l" t="t" r="r" b="b"/>
              <a:pathLst>
                <a:path w="1406" h="2477" extrusionOk="0">
                  <a:moveTo>
                    <a:pt x="1358" y="0"/>
                  </a:moveTo>
                  <a:cubicBezTo>
                    <a:pt x="608" y="0"/>
                    <a:pt x="1" y="607"/>
                    <a:pt x="1" y="1357"/>
                  </a:cubicBezTo>
                  <a:cubicBezTo>
                    <a:pt x="1" y="2084"/>
                    <a:pt x="584" y="2465"/>
                    <a:pt x="1310" y="2476"/>
                  </a:cubicBezTo>
                  <a:cubicBezTo>
                    <a:pt x="1334" y="2369"/>
                    <a:pt x="1322" y="2238"/>
                    <a:pt x="1275" y="2143"/>
                  </a:cubicBezTo>
                  <a:lnTo>
                    <a:pt x="1263" y="2131"/>
                  </a:lnTo>
                  <a:cubicBezTo>
                    <a:pt x="739" y="976"/>
                    <a:pt x="1144" y="238"/>
                    <a:pt x="1406" y="0"/>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5">
              <a:extLst>
                <a:ext uri="{FF2B5EF4-FFF2-40B4-BE49-F238E27FC236}">
                  <a16:creationId xmlns:a16="http://schemas.microsoft.com/office/drawing/2014/main" id="{ED5E5B66-5724-21AA-FADF-320941897B4B}"/>
                </a:ext>
              </a:extLst>
            </p:cNvPr>
            <p:cNvSpPr/>
            <p:nvPr/>
          </p:nvSpPr>
          <p:spPr>
            <a:xfrm rot="10800000" flipH="1">
              <a:off x="2414852" y="1828025"/>
              <a:ext cx="132576" cy="49614"/>
            </a:xfrm>
            <a:custGeom>
              <a:avLst/>
              <a:gdLst/>
              <a:ahLst/>
              <a:cxnLst/>
              <a:rect l="l" t="t" r="r" b="b"/>
              <a:pathLst>
                <a:path w="3608" h="1346" extrusionOk="0">
                  <a:moveTo>
                    <a:pt x="453" y="0"/>
                  </a:moveTo>
                  <a:cubicBezTo>
                    <a:pt x="203" y="0"/>
                    <a:pt x="0" y="203"/>
                    <a:pt x="0" y="441"/>
                  </a:cubicBezTo>
                  <a:lnTo>
                    <a:pt x="0" y="893"/>
                  </a:lnTo>
                  <a:cubicBezTo>
                    <a:pt x="0" y="1143"/>
                    <a:pt x="203" y="1346"/>
                    <a:pt x="453" y="1346"/>
                  </a:cubicBezTo>
                  <a:lnTo>
                    <a:pt x="3167" y="1346"/>
                  </a:lnTo>
                  <a:cubicBezTo>
                    <a:pt x="3405" y="1346"/>
                    <a:pt x="3608" y="1143"/>
                    <a:pt x="3608" y="893"/>
                  </a:cubicBezTo>
                  <a:lnTo>
                    <a:pt x="3608" y="441"/>
                  </a:lnTo>
                  <a:cubicBezTo>
                    <a:pt x="3608" y="203"/>
                    <a:pt x="3405" y="0"/>
                    <a:pt x="3155" y="0"/>
                  </a:cubicBezTo>
                  <a:lnTo>
                    <a:pt x="1477" y="0"/>
                  </a:lnTo>
                  <a:lnTo>
                    <a:pt x="953" y="72"/>
                  </a:lnTo>
                  <a:lnTo>
                    <a:pt x="4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5">
              <a:extLst>
                <a:ext uri="{FF2B5EF4-FFF2-40B4-BE49-F238E27FC236}">
                  <a16:creationId xmlns:a16="http://schemas.microsoft.com/office/drawing/2014/main" id="{8E1ABFB4-65ED-850D-3278-FAADE8FA23FB}"/>
                </a:ext>
              </a:extLst>
            </p:cNvPr>
            <p:cNvSpPr/>
            <p:nvPr/>
          </p:nvSpPr>
          <p:spPr>
            <a:xfrm>
              <a:off x="2414814" y="1828025"/>
              <a:ext cx="132576" cy="49614"/>
            </a:xfrm>
            <a:custGeom>
              <a:avLst/>
              <a:gdLst/>
              <a:ahLst/>
              <a:cxnLst/>
              <a:rect l="l" t="t" r="r" b="b"/>
              <a:pathLst>
                <a:path w="3608" h="1346" extrusionOk="0">
                  <a:moveTo>
                    <a:pt x="453" y="0"/>
                  </a:moveTo>
                  <a:cubicBezTo>
                    <a:pt x="203" y="0"/>
                    <a:pt x="0" y="203"/>
                    <a:pt x="0" y="441"/>
                  </a:cubicBezTo>
                  <a:lnTo>
                    <a:pt x="0" y="893"/>
                  </a:lnTo>
                  <a:cubicBezTo>
                    <a:pt x="0" y="1143"/>
                    <a:pt x="203" y="1346"/>
                    <a:pt x="453" y="1346"/>
                  </a:cubicBezTo>
                  <a:lnTo>
                    <a:pt x="3167" y="1346"/>
                  </a:lnTo>
                  <a:cubicBezTo>
                    <a:pt x="3405" y="1346"/>
                    <a:pt x="3608" y="1143"/>
                    <a:pt x="3608" y="893"/>
                  </a:cubicBezTo>
                  <a:lnTo>
                    <a:pt x="3608" y="441"/>
                  </a:lnTo>
                  <a:cubicBezTo>
                    <a:pt x="3608" y="203"/>
                    <a:pt x="3405" y="0"/>
                    <a:pt x="3155" y="0"/>
                  </a:cubicBezTo>
                  <a:lnTo>
                    <a:pt x="1477" y="0"/>
                  </a:lnTo>
                  <a:lnTo>
                    <a:pt x="953" y="72"/>
                  </a:lnTo>
                  <a:lnTo>
                    <a:pt x="4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5">
              <a:extLst>
                <a:ext uri="{FF2B5EF4-FFF2-40B4-BE49-F238E27FC236}">
                  <a16:creationId xmlns:a16="http://schemas.microsoft.com/office/drawing/2014/main" id="{3735ADC4-E481-D64A-1F00-49602B9D9787}"/>
                </a:ext>
              </a:extLst>
            </p:cNvPr>
            <p:cNvSpPr/>
            <p:nvPr/>
          </p:nvSpPr>
          <p:spPr>
            <a:xfrm>
              <a:off x="2414832" y="1827800"/>
              <a:ext cx="132576" cy="49614"/>
            </a:xfrm>
            <a:custGeom>
              <a:avLst/>
              <a:gdLst/>
              <a:ahLst/>
              <a:cxnLst/>
              <a:rect l="l" t="t" r="r" b="b"/>
              <a:pathLst>
                <a:path w="3608" h="1346" extrusionOk="0">
                  <a:moveTo>
                    <a:pt x="453" y="0"/>
                  </a:moveTo>
                  <a:cubicBezTo>
                    <a:pt x="203" y="0"/>
                    <a:pt x="0" y="203"/>
                    <a:pt x="0" y="441"/>
                  </a:cubicBezTo>
                  <a:lnTo>
                    <a:pt x="0" y="893"/>
                  </a:lnTo>
                  <a:cubicBezTo>
                    <a:pt x="0" y="1143"/>
                    <a:pt x="203" y="1346"/>
                    <a:pt x="453" y="1346"/>
                  </a:cubicBezTo>
                  <a:lnTo>
                    <a:pt x="3167" y="1346"/>
                  </a:lnTo>
                  <a:cubicBezTo>
                    <a:pt x="3405" y="1346"/>
                    <a:pt x="3608" y="1143"/>
                    <a:pt x="3608" y="893"/>
                  </a:cubicBezTo>
                  <a:lnTo>
                    <a:pt x="3608" y="441"/>
                  </a:lnTo>
                  <a:cubicBezTo>
                    <a:pt x="3608" y="203"/>
                    <a:pt x="3405" y="0"/>
                    <a:pt x="3155" y="0"/>
                  </a:cubicBezTo>
                  <a:lnTo>
                    <a:pt x="1477" y="0"/>
                  </a:lnTo>
                  <a:lnTo>
                    <a:pt x="953" y="72"/>
                  </a:lnTo>
                  <a:lnTo>
                    <a:pt x="453" y="0"/>
                  </a:ln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5">
              <a:extLst>
                <a:ext uri="{FF2B5EF4-FFF2-40B4-BE49-F238E27FC236}">
                  <a16:creationId xmlns:a16="http://schemas.microsoft.com/office/drawing/2014/main" id="{469BF8D2-AA06-1C9E-B53F-C61BEDF79209}"/>
                </a:ext>
              </a:extLst>
            </p:cNvPr>
            <p:cNvSpPr/>
            <p:nvPr/>
          </p:nvSpPr>
          <p:spPr>
            <a:xfrm>
              <a:off x="2414814" y="1828025"/>
              <a:ext cx="54272" cy="49614"/>
            </a:xfrm>
            <a:custGeom>
              <a:avLst/>
              <a:gdLst/>
              <a:ahLst/>
              <a:cxnLst/>
              <a:rect l="l" t="t" r="r" b="b"/>
              <a:pathLst>
                <a:path w="1477" h="1346" extrusionOk="0">
                  <a:moveTo>
                    <a:pt x="453" y="0"/>
                  </a:moveTo>
                  <a:cubicBezTo>
                    <a:pt x="203" y="0"/>
                    <a:pt x="0" y="203"/>
                    <a:pt x="0" y="453"/>
                  </a:cubicBezTo>
                  <a:lnTo>
                    <a:pt x="0" y="905"/>
                  </a:lnTo>
                  <a:cubicBezTo>
                    <a:pt x="0" y="1143"/>
                    <a:pt x="203" y="1346"/>
                    <a:pt x="453" y="1346"/>
                  </a:cubicBezTo>
                  <a:lnTo>
                    <a:pt x="1477" y="1346"/>
                  </a:lnTo>
                  <a:cubicBezTo>
                    <a:pt x="1346" y="1310"/>
                    <a:pt x="1262" y="1191"/>
                    <a:pt x="1250" y="1048"/>
                  </a:cubicBezTo>
                  <a:lnTo>
                    <a:pt x="1250" y="334"/>
                  </a:lnTo>
                  <a:cubicBezTo>
                    <a:pt x="1238" y="179"/>
                    <a:pt x="1334" y="48"/>
                    <a:pt x="1477" y="0"/>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5">
              <a:extLst>
                <a:ext uri="{FF2B5EF4-FFF2-40B4-BE49-F238E27FC236}">
                  <a16:creationId xmlns:a16="http://schemas.microsoft.com/office/drawing/2014/main" id="{4CE7F013-A777-EEFC-0581-E8F084CE4CA3}"/>
                </a:ext>
              </a:extLst>
            </p:cNvPr>
            <p:cNvSpPr/>
            <p:nvPr/>
          </p:nvSpPr>
          <p:spPr>
            <a:xfrm>
              <a:off x="2398169" y="2276980"/>
              <a:ext cx="165867" cy="49614"/>
            </a:xfrm>
            <a:custGeom>
              <a:avLst/>
              <a:gdLst/>
              <a:ahLst/>
              <a:cxnLst/>
              <a:rect l="l" t="t" r="r" b="b"/>
              <a:pathLst>
                <a:path w="4514" h="1346" extrusionOk="0">
                  <a:moveTo>
                    <a:pt x="453" y="0"/>
                  </a:moveTo>
                  <a:cubicBezTo>
                    <a:pt x="203" y="0"/>
                    <a:pt x="1" y="191"/>
                    <a:pt x="1" y="441"/>
                  </a:cubicBezTo>
                  <a:lnTo>
                    <a:pt x="1" y="893"/>
                  </a:lnTo>
                  <a:cubicBezTo>
                    <a:pt x="1" y="1143"/>
                    <a:pt x="203" y="1346"/>
                    <a:pt x="453" y="1346"/>
                  </a:cubicBezTo>
                  <a:lnTo>
                    <a:pt x="4061" y="1346"/>
                  </a:lnTo>
                  <a:cubicBezTo>
                    <a:pt x="4311" y="1346"/>
                    <a:pt x="4513" y="1143"/>
                    <a:pt x="4513" y="893"/>
                  </a:cubicBezTo>
                  <a:lnTo>
                    <a:pt x="4513" y="441"/>
                  </a:lnTo>
                  <a:cubicBezTo>
                    <a:pt x="4513" y="191"/>
                    <a:pt x="4311" y="0"/>
                    <a:pt x="40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5">
              <a:extLst>
                <a:ext uri="{FF2B5EF4-FFF2-40B4-BE49-F238E27FC236}">
                  <a16:creationId xmlns:a16="http://schemas.microsoft.com/office/drawing/2014/main" id="{8E2DB9D7-DB15-A948-10F6-77036DEA14DA}"/>
                </a:ext>
              </a:extLst>
            </p:cNvPr>
            <p:cNvSpPr/>
            <p:nvPr/>
          </p:nvSpPr>
          <p:spPr>
            <a:xfrm>
              <a:off x="2796319" y="1827800"/>
              <a:ext cx="132172" cy="49614"/>
            </a:xfrm>
            <a:custGeom>
              <a:avLst/>
              <a:gdLst/>
              <a:ahLst/>
              <a:cxnLst/>
              <a:rect l="l" t="t" r="r" b="b"/>
              <a:pathLst>
                <a:path w="3597" h="1346" extrusionOk="0">
                  <a:moveTo>
                    <a:pt x="441" y="0"/>
                  </a:moveTo>
                  <a:cubicBezTo>
                    <a:pt x="203" y="0"/>
                    <a:pt x="0" y="203"/>
                    <a:pt x="0" y="441"/>
                  </a:cubicBezTo>
                  <a:lnTo>
                    <a:pt x="0" y="893"/>
                  </a:lnTo>
                  <a:cubicBezTo>
                    <a:pt x="0" y="1143"/>
                    <a:pt x="203" y="1346"/>
                    <a:pt x="441" y="1346"/>
                  </a:cubicBezTo>
                  <a:lnTo>
                    <a:pt x="3156" y="1346"/>
                  </a:lnTo>
                  <a:cubicBezTo>
                    <a:pt x="3394" y="1346"/>
                    <a:pt x="3596" y="1143"/>
                    <a:pt x="3596" y="893"/>
                  </a:cubicBezTo>
                  <a:lnTo>
                    <a:pt x="3596" y="441"/>
                  </a:lnTo>
                  <a:cubicBezTo>
                    <a:pt x="3596" y="203"/>
                    <a:pt x="3394" y="0"/>
                    <a:pt x="3156" y="0"/>
                  </a:cubicBezTo>
                  <a:lnTo>
                    <a:pt x="1477" y="0"/>
                  </a:lnTo>
                  <a:lnTo>
                    <a:pt x="786" y="84"/>
                  </a:lnTo>
                  <a:lnTo>
                    <a:pt x="441" y="0"/>
                  </a:ln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5">
              <a:extLst>
                <a:ext uri="{FF2B5EF4-FFF2-40B4-BE49-F238E27FC236}">
                  <a16:creationId xmlns:a16="http://schemas.microsoft.com/office/drawing/2014/main" id="{970E5EC6-798B-B77C-6A4C-74D63F0838B9}"/>
                </a:ext>
              </a:extLst>
            </p:cNvPr>
            <p:cNvSpPr/>
            <p:nvPr/>
          </p:nvSpPr>
          <p:spPr>
            <a:xfrm>
              <a:off x="2398187" y="2276755"/>
              <a:ext cx="165867" cy="49614"/>
            </a:xfrm>
            <a:custGeom>
              <a:avLst/>
              <a:gdLst/>
              <a:ahLst/>
              <a:cxnLst/>
              <a:rect l="l" t="t" r="r" b="b"/>
              <a:pathLst>
                <a:path w="4514" h="1346" extrusionOk="0">
                  <a:moveTo>
                    <a:pt x="453" y="0"/>
                  </a:moveTo>
                  <a:cubicBezTo>
                    <a:pt x="203" y="0"/>
                    <a:pt x="1" y="191"/>
                    <a:pt x="1" y="441"/>
                  </a:cubicBezTo>
                  <a:lnTo>
                    <a:pt x="1" y="893"/>
                  </a:lnTo>
                  <a:cubicBezTo>
                    <a:pt x="1" y="1143"/>
                    <a:pt x="203" y="1346"/>
                    <a:pt x="453" y="1346"/>
                  </a:cubicBezTo>
                  <a:lnTo>
                    <a:pt x="4061" y="1346"/>
                  </a:lnTo>
                  <a:cubicBezTo>
                    <a:pt x="4311" y="1346"/>
                    <a:pt x="4513" y="1143"/>
                    <a:pt x="4513" y="893"/>
                  </a:cubicBezTo>
                  <a:lnTo>
                    <a:pt x="4513" y="441"/>
                  </a:lnTo>
                  <a:cubicBezTo>
                    <a:pt x="4513" y="191"/>
                    <a:pt x="4311" y="0"/>
                    <a:pt x="4061"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5">
              <a:extLst>
                <a:ext uri="{FF2B5EF4-FFF2-40B4-BE49-F238E27FC236}">
                  <a16:creationId xmlns:a16="http://schemas.microsoft.com/office/drawing/2014/main" id="{A0770353-1C22-6665-DE73-252DB2B080DF}"/>
                </a:ext>
              </a:extLst>
            </p:cNvPr>
            <p:cNvSpPr/>
            <p:nvPr/>
          </p:nvSpPr>
          <p:spPr>
            <a:xfrm>
              <a:off x="2398169" y="2276980"/>
              <a:ext cx="70918" cy="49614"/>
            </a:xfrm>
            <a:custGeom>
              <a:avLst/>
              <a:gdLst/>
              <a:ahLst/>
              <a:cxnLst/>
              <a:rect l="l" t="t" r="r" b="b"/>
              <a:pathLst>
                <a:path w="1930" h="1346" extrusionOk="0">
                  <a:moveTo>
                    <a:pt x="453" y="0"/>
                  </a:moveTo>
                  <a:cubicBezTo>
                    <a:pt x="203" y="0"/>
                    <a:pt x="1" y="191"/>
                    <a:pt x="1" y="441"/>
                  </a:cubicBezTo>
                  <a:lnTo>
                    <a:pt x="1" y="893"/>
                  </a:lnTo>
                  <a:cubicBezTo>
                    <a:pt x="1" y="1143"/>
                    <a:pt x="203" y="1346"/>
                    <a:pt x="453" y="1346"/>
                  </a:cubicBezTo>
                  <a:lnTo>
                    <a:pt x="1930" y="1346"/>
                  </a:lnTo>
                  <a:cubicBezTo>
                    <a:pt x="1787" y="1298"/>
                    <a:pt x="1703" y="1167"/>
                    <a:pt x="1715" y="1012"/>
                  </a:cubicBezTo>
                  <a:lnTo>
                    <a:pt x="1715" y="322"/>
                  </a:lnTo>
                  <a:cubicBezTo>
                    <a:pt x="1703" y="179"/>
                    <a:pt x="1787" y="36"/>
                    <a:pt x="1930" y="0"/>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5">
              <a:extLst>
                <a:ext uri="{FF2B5EF4-FFF2-40B4-BE49-F238E27FC236}">
                  <a16:creationId xmlns:a16="http://schemas.microsoft.com/office/drawing/2014/main" id="{2209F5AA-142E-2D2D-E7DD-EFC01E3E8A4D}"/>
                </a:ext>
              </a:extLst>
            </p:cNvPr>
            <p:cNvSpPr/>
            <p:nvPr/>
          </p:nvSpPr>
          <p:spPr>
            <a:xfrm>
              <a:off x="2593946" y="1966250"/>
              <a:ext cx="17968" cy="30778"/>
            </a:xfrm>
            <a:custGeom>
              <a:avLst/>
              <a:gdLst/>
              <a:ahLst/>
              <a:cxnLst/>
              <a:rect l="l" t="t" r="r" b="b"/>
              <a:pathLst>
                <a:path w="489" h="835" extrusionOk="0">
                  <a:moveTo>
                    <a:pt x="245" y="1"/>
                  </a:moveTo>
                  <a:cubicBezTo>
                    <a:pt x="123" y="1"/>
                    <a:pt x="1" y="84"/>
                    <a:pt x="19" y="251"/>
                  </a:cubicBezTo>
                  <a:lnTo>
                    <a:pt x="19" y="608"/>
                  </a:lnTo>
                  <a:cubicBezTo>
                    <a:pt x="19" y="727"/>
                    <a:pt x="126" y="822"/>
                    <a:pt x="245" y="822"/>
                  </a:cubicBezTo>
                  <a:lnTo>
                    <a:pt x="245" y="834"/>
                  </a:lnTo>
                  <a:cubicBezTo>
                    <a:pt x="364" y="834"/>
                    <a:pt x="471" y="727"/>
                    <a:pt x="471" y="608"/>
                  </a:cubicBezTo>
                  <a:lnTo>
                    <a:pt x="471" y="251"/>
                  </a:lnTo>
                  <a:cubicBezTo>
                    <a:pt x="489" y="84"/>
                    <a:pt x="367" y="1"/>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5">
              <a:extLst>
                <a:ext uri="{FF2B5EF4-FFF2-40B4-BE49-F238E27FC236}">
                  <a16:creationId xmlns:a16="http://schemas.microsoft.com/office/drawing/2014/main" id="{95B271EE-2004-780E-9577-00899D00B536}"/>
                </a:ext>
              </a:extLst>
            </p:cNvPr>
            <p:cNvSpPr/>
            <p:nvPr/>
          </p:nvSpPr>
          <p:spPr>
            <a:xfrm>
              <a:off x="2732438" y="1967909"/>
              <a:ext cx="16205" cy="29119"/>
            </a:xfrm>
            <a:custGeom>
              <a:avLst/>
              <a:gdLst/>
              <a:ahLst/>
              <a:cxnLst/>
              <a:rect l="l" t="t" r="r" b="b"/>
              <a:pathLst>
                <a:path w="441" h="790" extrusionOk="0">
                  <a:moveTo>
                    <a:pt x="220" y="0"/>
                  </a:moveTo>
                  <a:cubicBezTo>
                    <a:pt x="116" y="0"/>
                    <a:pt x="12" y="69"/>
                    <a:pt x="0" y="206"/>
                  </a:cubicBezTo>
                  <a:lnTo>
                    <a:pt x="0" y="563"/>
                  </a:lnTo>
                  <a:cubicBezTo>
                    <a:pt x="0" y="682"/>
                    <a:pt x="95" y="777"/>
                    <a:pt x="226" y="777"/>
                  </a:cubicBezTo>
                  <a:lnTo>
                    <a:pt x="214" y="789"/>
                  </a:lnTo>
                  <a:cubicBezTo>
                    <a:pt x="345" y="789"/>
                    <a:pt x="441" y="682"/>
                    <a:pt x="441" y="563"/>
                  </a:cubicBezTo>
                  <a:lnTo>
                    <a:pt x="441" y="206"/>
                  </a:lnTo>
                  <a:cubicBezTo>
                    <a:pt x="429" y="69"/>
                    <a:pt x="325" y="0"/>
                    <a:pt x="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5">
              <a:extLst>
                <a:ext uri="{FF2B5EF4-FFF2-40B4-BE49-F238E27FC236}">
                  <a16:creationId xmlns:a16="http://schemas.microsoft.com/office/drawing/2014/main" id="{058DC159-EE33-54A9-266B-DA0146978EEF}"/>
                </a:ext>
              </a:extLst>
            </p:cNvPr>
            <p:cNvSpPr/>
            <p:nvPr/>
          </p:nvSpPr>
          <p:spPr>
            <a:xfrm>
              <a:off x="2641972" y="1979520"/>
              <a:ext cx="59417" cy="24954"/>
            </a:xfrm>
            <a:custGeom>
              <a:avLst/>
              <a:gdLst/>
              <a:ahLst/>
              <a:cxnLst/>
              <a:rect l="l" t="t" r="r" b="b"/>
              <a:pathLst>
                <a:path w="1617" h="677" extrusionOk="0">
                  <a:moveTo>
                    <a:pt x="318" y="1"/>
                  </a:moveTo>
                  <a:cubicBezTo>
                    <a:pt x="149" y="1"/>
                    <a:pt x="1" y="210"/>
                    <a:pt x="152" y="379"/>
                  </a:cubicBezTo>
                  <a:cubicBezTo>
                    <a:pt x="319" y="569"/>
                    <a:pt x="557" y="677"/>
                    <a:pt x="807" y="677"/>
                  </a:cubicBezTo>
                  <a:cubicBezTo>
                    <a:pt x="1057" y="677"/>
                    <a:pt x="1307" y="569"/>
                    <a:pt x="1474" y="379"/>
                  </a:cubicBezTo>
                  <a:cubicBezTo>
                    <a:pt x="1616" y="210"/>
                    <a:pt x="1466" y="1"/>
                    <a:pt x="1296" y="1"/>
                  </a:cubicBezTo>
                  <a:cubicBezTo>
                    <a:pt x="1239" y="1"/>
                    <a:pt x="1180" y="24"/>
                    <a:pt x="1129" y="81"/>
                  </a:cubicBezTo>
                  <a:cubicBezTo>
                    <a:pt x="1045" y="182"/>
                    <a:pt x="926" y="233"/>
                    <a:pt x="807" y="233"/>
                  </a:cubicBezTo>
                  <a:cubicBezTo>
                    <a:pt x="688" y="233"/>
                    <a:pt x="569" y="182"/>
                    <a:pt x="486" y="81"/>
                  </a:cubicBezTo>
                  <a:cubicBezTo>
                    <a:pt x="435" y="24"/>
                    <a:pt x="375" y="1"/>
                    <a:pt x="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 name="Google Shape;737;p45">
            <a:extLst>
              <a:ext uri="{FF2B5EF4-FFF2-40B4-BE49-F238E27FC236}">
                <a16:creationId xmlns:a16="http://schemas.microsoft.com/office/drawing/2014/main" id="{DBEAB883-52DA-1D96-24C3-FB1CA4491B69}"/>
              </a:ext>
            </a:extLst>
          </p:cNvPr>
          <p:cNvGrpSpPr/>
          <p:nvPr/>
        </p:nvGrpSpPr>
        <p:grpSpPr>
          <a:xfrm>
            <a:off x="480051" y="653800"/>
            <a:ext cx="640092" cy="640086"/>
            <a:chOff x="5827934" y="1719459"/>
            <a:chExt cx="640092" cy="640086"/>
          </a:xfrm>
        </p:grpSpPr>
        <p:sp>
          <p:nvSpPr>
            <p:cNvPr id="738" name="Google Shape;738;p45">
              <a:extLst>
                <a:ext uri="{FF2B5EF4-FFF2-40B4-BE49-F238E27FC236}">
                  <a16:creationId xmlns:a16="http://schemas.microsoft.com/office/drawing/2014/main" id="{074E3A98-0212-B396-AFD3-F7C9D096BDAA}"/>
                </a:ext>
              </a:extLst>
            </p:cNvPr>
            <p:cNvSpPr/>
            <p:nvPr/>
          </p:nvSpPr>
          <p:spPr>
            <a:xfrm>
              <a:off x="6178054" y="1787063"/>
              <a:ext cx="289973" cy="155162"/>
            </a:xfrm>
            <a:custGeom>
              <a:avLst/>
              <a:gdLst/>
              <a:ahLst/>
              <a:cxnLst/>
              <a:rect l="l" t="t" r="r" b="b"/>
              <a:pathLst>
                <a:path w="6764" h="3608" extrusionOk="0">
                  <a:moveTo>
                    <a:pt x="1" y="0"/>
                  </a:moveTo>
                  <a:lnTo>
                    <a:pt x="1" y="3608"/>
                  </a:lnTo>
                  <a:lnTo>
                    <a:pt x="5001" y="3608"/>
                  </a:lnTo>
                  <a:cubicBezTo>
                    <a:pt x="5263" y="3608"/>
                    <a:pt x="5513" y="3501"/>
                    <a:pt x="5680" y="3298"/>
                  </a:cubicBezTo>
                  <a:lnTo>
                    <a:pt x="6621" y="2203"/>
                  </a:lnTo>
                  <a:cubicBezTo>
                    <a:pt x="6668" y="2143"/>
                    <a:pt x="6704" y="2084"/>
                    <a:pt x="6728" y="2013"/>
                  </a:cubicBezTo>
                  <a:cubicBezTo>
                    <a:pt x="6752" y="1953"/>
                    <a:pt x="6763" y="1882"/>
                    <a:pt x="6763" y="1810"/>
                  </a:cubicBezTo>
                  <a:cubicBezTo>
                    <a:pt x="6763" y="1655"/>
                    <a:pt x="6716" y="1524"/>
                    <a:pt x="6621" y="1405"/>
                  </a:cubicBezTo>
                  <a:lnTo>
                    <a:pt x="5680" y="322"/>
                  </a:lnTo>
                  <a:cubicBezTo>
                    <a:pt x="5513" y="119"/>
                    <a:pt x="5263" y="0"/>
                    <a:pt x="50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5">
              <a:extLst>
                <a:ext uri="{FF2B5EF4-FFF2-40B4-BE49-F238E27FC236}">
                  <a16:creationId xmlns:a16="http://schemas.microsoft.com/office/drawing/2014/main" id="{88BE29D0-EF50-7194-7EFD-1CD8FC0D1769}"/>
                </a:ext>
              </a:extLst>
            </p:cNvPr>
            <p:cNvSpPr/>
            <p:nvPr/>
          </p:nvSpPr>
          <p:spPr>
            <a:xfrm>
              <a:off x="6178054" y="1787063"/>
              <a:ext cx="67949" cy="155162"/>
            </a:xfrm>
            <a:custGeom>
              <a:avLst/>
              <a:gdLst/>
              <a:ahLst/>
              <a:cxnLst/>
              <a:rect l="l" t="t" r="r" b="b"/>
              <a:pathLst>
                <a:path w="1585" h="3608" extrusionOk="0">
                  <a:moveTo>
                    <a:pt x="1" y="0"/>
                  </a:moveTo>
                  <a:lnTo>
                    <a:pt x="1" y="3608"/>
                  </a:lnTo>
                  <a:lnTo>
                    <a:pt x="1584" y="3608"/>
                  </a:lnTo>
                  <a:lnTo>
                    <a:pt x="1584" y="0"/>
                  </a:ln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5">
              <a:extLst>
                <a:ext uri="{FF2B5EF4-FFF2-40B4-BE49-F238E27FC236}">
                  <a16:creationId xmlns:a16="http://schemas.microsoft.com/office/drawing/2014/main" id="{DA089E82-381D-CEC8-D670-739CCF6E21CE}"/>
                </a:ext>
              </a:extLst>
            </p:cNvPr>
            <p:cNvSpPr/>
            <p:nvPr/>
          </p:nvSpPr>
          <p:spPr>
            <a:xfrm>
              <a:off x="6332729" y="2000583"/>
              <a:ext cx="135298" cy="155162"/>
            </a:xfrm>
            <a:custGeom>
              <a:avLst/>
              <a:gdLst/>
              <a:ahLst/>
              <a:cxnLst/>
              <a:rect l="l" t="t" r="r" b="b"/>
              <a:pathLst>
                <a:path w="3156" h="3608" extrusionOk="0">
                  <a:moveTo>
                    <a:pt x="0" y="0"/>
                  </a:moveTo>
                  <a:lnTo>
                    <a:pt x="0" y="3608"/>
                  </a:lnTo>
                  <a:lnTo>
                    <a:pt x="1393" y="3608"/>
                  </a:lnTo>
                  <a:cubicBezTo>
                    <a:pt x="1655" y="3608"/>
                    <a:pt x="1905" y="3489"/>
                    <a:pt x="2072" y="3298"/>
                  </a:cubicBezTo>
                  <a:lnTo>
                    <a:pt x="3013" y="2203"/>
                  </a:lnTo>
                  <a:cubicBezTo>
                    <a:pt x="3108" y="2084"/>
                    <a:pt x="3155" y="1953"/>
                    <a:pt x="3155" y="1798"/>
                  </a:cubicBezTo>
                  <a:cubicBezTo>
                    <a:pt x="3155" y="1655"/>
                    <a:pt x="3108" y="1512"/>
                    <a:pt x="3013" y="1405"/>
                  </a:cubicBezTo>
                  <a:lnTo>
                    <a:pt x="2072" y="310"/>
                  </a:lnTo>
                  <a:cubicBezTo>
                    <a:pt x="1905" y="107"/>
                    <a:pt x="1655" y="0"/>
                    <a:pt x="13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5">
              <a:extLst>
                <a:ext uri="{FF2B5EF4-FFF2-40B4-BE49-F238E27FC236}">
                  <a16:creationId xmlns:a16="http://schemas.microsoft.com/office/drawing/2014/main" id="{56F02506-3379-A755-41B8-DC6B2A232EA6}"/>
                </a:ext>
              </a:extLst>
            </p:cNvPr>
            <p:cNvSpPr/>
            <p:nvPr/>
          </p:nvSpPr>
          <p:spPr>
            <a:xfrm>
              <a:off x="6178054" y="2000583"/>
              <a:ext cx="212892" cy="155162"/>
            </a:xfrm>
            <a:custGeom>
              <a:avLst/>
              <a:gdLst/>
              <a:ahLst/>
              <a:cxnLst/>
              <a:rect l="l" t="t" r="r" b="b"/>
              <a:pathLst>
                <a:path w="4966" h="3608" extrusionOk="0">
                  <a:moveTo>
                    <a:pt x="1" y="0"/>
                  </a:moveTo>
                  <a:lnTo>
                    <a:pt x="1" y="3608"/>
                  </a:lnTo>
                  <a:lnTo>
                    <a:pt x="3608" y="3608"/>
                  </a:lnTo>
                  <a:lnTo>
                    <a:pt x="4811" y="2203"/>
                  </a:lnTo>
                  <a:cubicBezTo>
                    <a:pt x="4858" y="2143"/>
                    <a:pt x="4894" y="2084"/>
                    <a:pt x="4930" y="2012"/>
                  </a:cubicBezTo>
                  <a:cubicBezTo>
                    <a:pt x="4954" y="1941"/>
                    <a:pt x="4966" y="1870"/>
                    <a:pt x="4966" y="1798"/>
                  </a:cubicBezTo>
                  <a:cubicBezTo>
                    <a:pt x="4966" y="1655"/>
                    <a:pt x="4906" y="1512"/>
                    <a:pt x="4811" y="1405"/>
                  </a:cubicBezTo>
                  <a:lnTo>
                    <a:pt x="36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5">
              <a:extLst>
                <a:ext uri="{FF2B5EF4-FFF2-40B4-BE49-F238E27FC236}">
                  <a16:creationId xmlns:a16="http://schemas.microsoft.com/office/drawing/2014/main" id="{9D4AA4B8-647C-0ED1-4FCC-BD8FC66611A7}"/>
                </a:ext>
              </a:extLst>
            </p:cNvPr>
            <p:cNvSpPr/>
            <p:nvPr/>
          </p:nvSpPr>
          <p:spPr>
            <a:xfrm>
              <a:off x="6178054" y="2000583"/>
              <a:ext cx="67949" cy="155162"/>
            </a:xfrm>
            <a:custGeom>
              <a:avLst/>
              <a:gdLst/>
              <a:ahLst/>
              <a:cxnLst/>
              <a:rect l="l" t="t" r="r" b="b"/>
              <a:pathLst>
                <a:path w="1585" h="3608" extrusionOk="0">
                  <a:moveTo>
                    <a:pt x="1" y="0"/>
                  </a:moveTo>
                  <a:lnTo>
                    <a:pt x="1" y="3608"/>
                  </a:lnTo>
                  <a:lnTo>
                    <a:pt x="1584" y="3608"/>
                  </a:lnTo>
                  <a:lnTo>
                    <a:pt x="1584" y="0"/>
                  </a:ln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5">
              <a:extLst>
                <a:ext uri="{FF2B5EF4-FFF2-40B4-BE49-F238E27FC236}">
                  <a16:creationId xmlns:a16="http://schemas.microsoft.com/office/drawing/2014/main" id="{2CDFF9E1-11CF-471F-9579-A5DD87D4C549}"/>
                </a:ext>
              </a:extLst>
            </p:cNvPr>
            <p:cNvSpPr/>
            <p:nvPr/>
          </p:nvSpPr>
          <p:spPr>
            <a:xfrm>
              <a:off x="5827934" y="1894017"/>
              <a:ext cx="137313" cy="155248"/>
            </a:xfrm>
            <a:custGeom>
              <a:avLst/>
              <a:gdLst/>
              <a:ahLst/>
              <a:cxnLst/>
              <a:rect l="l" t="t" r="r" b="b"/>
              <a:pathLst>
                <a:path w="3203" h="3610" extrusionOk="0">
                  <a:moveTo>
                    <a:pt x="1784" y="1"/>
                  </a:moveTo>
                  <a:cubicBezTo>
                    <a:pt x="1526" y="1"/>
                    <a:pt x="1302" y="118"/>
                    <a:pt x="1131" y="311"/>
                  </a:cubicBezTo>
                  <a:lnTo>
                    <a:pt x="202" y="1407"/>
                  </a:lnTo>
                  <a:cubicBezTo>
                    <a:pt x="0" y="1633"/>
                    <a:pt x="0" y="1966"/>
                    <a:pt x="202" y="2193"/>
                  </a:cubicBezTo>
                  <a:lnTo>
                    <a:pt x="1131" y="3288"/>
                  </a:lnTo>
                  <a:cubicBezTo>
                    <a:pt x="1310" y="3490"/>
                    <a:pt x="1548" y="3609"/>
                    <a:pt x="1822" y="3609"/>
                  </a:cubicBezTo>
                  <a:lnTo>
                    <a:pt x="3203" y="3609"/>
                  </a:lnTo>
                  <a:lnTo>
                    <a:pt x="3203" y="2"/>
                  </a:lnTo>
                  <a:lnTo>
                    <a:pt x="1822" y="2"/>
                  </a:lnTo>
                  <a:cubicBezTo>
                    <a:pt x="1809" y="1"/>
                    <a:pt x="1797" y="1"/>
                    <a:pt x="17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5">
              <a:extLst>
                <a:ext uri="{FF2B5EF4-FFF2-40B4-BE49-F238E27FC236}">
                  <a16:creationId xmlns:a16="http://schemas.microsoft.com/office/drawing/2014/main" id="{FF60D185-2D1E-28D1-DBFE-E235FB5FBA11}"/>
                </a:ext>
              </a:extLst>
            </p:cNvPr>
            <p:cNvSpPr/>
            <p:nvPr/>
          </p:nvSpPr>
          <p:spPr>
            <a:xfrm>
              <a:off x="5907544" y="1894060"/>
              <a:ext cx="212378" cy="155205"/>
            </a:xfrm>
            <a:custGeom>
              <a:avLst/>
              <a:gdLst/>
              <a:ahLst/>
              <a:cxnLst/>
              <a:rect l="l" t="t" r="r" b="b"/>
              <a:pathLst>
                <a:path w="4954" h="3609" extrusionOk="0">
                  <a:moveTo>
                    <a:pt x="1358" y="1"/>
                  </a:moveTo>
                  <a:lnTo>
                    <a:pt x="143" y="1406"/>
                  </a:lnTo>
                  <a:cubicBezTo>
                    <a:pt x="48" y="1513"/>
                    <a:pt x="0" y="1656"/>
                    <a:pt x="0" y="1799"/>
                  </a:cubicBezTo>
                  <a:cubicBezTo>
                    <a:pt x="0" y="1870"/>
                    <a:pt x="12" y="1941"/>
                    <a:pt x="36" y="2013"/>
                  </a:cubicBezTo>
                  <a:cubicBezTo>
                    <a:pt x="60" y="2072"/>
                    <a:pt x="96" y="2144"/>
                    <a:pt x="143" y="2192"/>
                  </a:cubicBezTo>
                  <a:lnTo>
                    <a:pt x="1346" y="3608"/>
                  </a:lnTo>
                  <a:lnTo>
                    <a:pt x="4953" y="3608"/>
                  </a:lnTo>
                  <a:lnTo>
                    <a:pt x="49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5">
              <a:extLst>
                <a:ext uri="{FF2B5EF4-FFF2-40B4-BE49-F238E27FC236}">
                  <a16:creationId xmlns:a16="http://schemas.microsoft.com/office/drawing/2014/main" id="{7A3A20F4-693B-4678-F48D-64EBD4DD5605}"/>
                </a:ext>
              </a:extLst>
            </p:cNvPr>
            <p:cNvSpPr/>
            <p:nvPr/>
          </p:nvSpPr>
          <p:spPr>
            <a:xfrm>
              <a:off x="6052487" y="1893544"/>
              <a:ext cx="67435" cy="155205"/>
            </a:xfrm>
            <a:custGeom>
              <a:avLst/>
              <a:gdLst/>
              <a:ahLst/>
              <a:cxnLst/>
              <a:rect l="l" t="t" r="r" b="b"/>
              <a:pathLst>
                <a:path w="1573" h="3609" extrusionOk="0">
                  <a:moveTo>
                    <a:pt x="1" y="1"/>
                  </a:moveTo>
                  <a:lnTo>
                    <a:pt x="1" y="3608"/>
                  </a:lnTo>
                  <a:lnTo>
                    <a:pt x="1572" y="3608"/>
                  </a:lnTo>
                  <a:lnTo>
                    <a:pt x="1572" y="1"/>
                  </a:ln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5">
              <a:extLst>
                <a:ext uri="{FF2B5EF4-FFF2-40B4-BE49-F238E27FC236}">
                  <a16:creationId xmlns:a16="http://schemas.microsoft.com/office/drawing/2014/main" id="{E3457854-FAE3-B1AD-A32C-E9001B44E8A1}"/>
                </a:ext>
              </a:extLst>
            </p:cNvPr>
            <p:cNvSpPr/>
            <p:nvPr/>
          </p:nvSpPr>
          <p:spPr>
            <a:xfrm>
              <a:off x="6232413" y="1841852"/>
              <a:ext cx="20963" cy="35866"/>
            </a:xfrm>
            <a:custGeom>
              <a:avLst/>
              <a:gdLst/>
              <a:ahLst/>
              <a:cxnLst/>
              <a:rect l="l" t="t" r="r" b="b"/>
              <a:pathLst>
                <a:path w="489" h="834" extrusionOk="0">
                  <a:moveTo>
                    <a:pt x="245" y="0"/>
                  </a:moveTo>
                  <a:cubicBezTo>
                    <a:pt x="123" y="0"/>
                    <a:pt x="1" y="84"/>
                    <a:pt x="19" y="250"/>
                  </a:cubicBezTo>
                  <a:lnTo>
                    <a:pt x="19" y="608"/>
                  </a:lnTo>
                  <a:cubicBezTo>
                    <a:pt x="19" y="727"/>
                    <a:pt x="126" y="834"/>
                    <a:pt x="245" y="834"/>
                  </a:cubicBezTo>
                  <a:cubicBezTo>
                    <a:pt x="364" y="834"/>
                    <a:pt x="471" y="727"/>
                    <a:pt x="471" y="608"/>
                  </a:cubicBezTo>
                  <a:lnTo>
                    <a:pt x="471" y="250"/>
                  </a:lnTo>
                  <a:cubicBezTo>
                    <a:pt x="489" y="84"/>
                    <a:pt x="367" y="0"/>
                    <a:pt x="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5">
              <a:extLst>
                <a:ext uri="{FF2B5EF4-FFF2-40B4-BE49-F238E27FC236}">
                  <a16:creationId xmlns:a16="http://schemas.microsoft.com/office/drawing/2014/main" id="{71AF92FB-49AB-DB3C-7D91-0888CBB9B3FB}"/>
                </a:ext>
              </a:extLst>
            </p:cNvPr>
            <p:cNvSpPr/>
            <p:nvPr/>
          </p:nvSpPr>
          <p:spPr>
            <a:xfrm>
              <a:off x="6393475" y="1843744"/>
              <a:ext cx="19420" cy="33974"/>
            </a:xfrm>
            <a:custGeom>
              <a:avLst/>
              <a:gdLst/>
              <a:ahLst/>
              <a:cxnLst/>
              <a:rect l="l" t="t" r="r" b="b"/>
              <a:pathLst>
                <a:path w="453" h="790" extrusionOk="0">
                  <a:moveTo>
                    <a:pt x="226" y="1"/>
                  </a:moveTo>
                  <a:cubicBezTo>
                    <a:pt x="122" y="1"/>
                    <a:pt x="18" y="69"/>
                    <a:pt x="0" y="206"/>
                  </a:cubicBezTo>
                  <a:lnTo>
                    <a:pt x="0" y="564"/>
                  </a:lnTo>
                  <a:cubicBezTo>
                    <a:pt x="0" y="683"/>
                    <a:pt x="107" y="790"/>
                    <a:pt x="226" y="790"/>
                  </a:cubicBezTo>
                  <a:cubicBezTo>
                    <a:pt x="345" y="790"/>
                    <a:pt x="453" y="683"/>
                    <a:pt x="453" y="564"/>
                  </a:cubicBezTo>
                  <a:lnTo>
                    <a:pt x="453" y="206"/>
                  </a:lnTo>
                  <a:cubicBezTo>
                    <a:pt x="435" y="69"/>
                    <a:pt x="331"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5">
              <a:extLst>
                <a:ext uri="{FF2B5EF4-FFF2-40B4-BE49-F238E27FC236}">
                  <a16:creationId xmlns:a16="http://schemas.microsoft.com/office/drawing/2014/main" id="{198B8CD0-7D19-F7BA-A226-72947446F4C7}"/>
                </a:ext>
              </a:extLst>
            </p:cNvPr>
            <p:cNvSpPr/>
            <p:nvPr/>
          </p:nvSpPr>
          <p:spPr>
            <a:xfrm>
              <a:off x="6288444" y="1857333"/>
              <a:ext cx="69321" cy="29114"/>
            </a:xfrm>
            <a:custGeom>
              <a:avLst/>
              <a:gdLst/>
              <a:ahLst/>
              <a:cxnLst/>
              <a:rect l="l" t="t" r="r" b="b"/>
              <a:pathLst>
                <a:path w="1617" h="677" extrusionOk="0">
                  <a:moveTo>
                    <a:pt x="318" y="0"/>
                  </a:moveTo>
                  <a:cubicBezTo>
                    <a:pt x="149" y="0"/>
                    <a:pt x="1" y="209"/>
                    <a:pt x="152" y="379"/>
                  </a:cubicBezTo>
                  <a:cubicBezTo>
                    <a:pt x="319" y="569"/>
                    <a:pt x="557" y="676"/>
                    <a:pt x="807" y="676"/>
                  </a:cubicBezTo>
                  <a:cubicBezTo>
                    <a:pt x="1057" y="676"/>
                    <a:pt x="1307" y="569"/>
                    <a:pt x="1474" y="379"/>
                  </a:cubicBezTo>
                  <a:cubicBezTo>
                    <a:pt x="1616" y="209"/>
                    <a:pt x="1466" y="0"/>
                    <a:pt x="1296" y="0"/>
                  </a:cubicBezTo>
                  <a:cubicBezTo>
                    <a:pt x="1239" y="0"/>
                    <a:pt x="1180" y="24"/>
                    <a:pt x="1129" y="81"/>
                  </a:cubicBezTo>
                  <a:cubicBezTo>
                    <a:pt x="1057" y="176"/>
                    <a:pt x="938" y="236"/>
                    <a:pt x="807" y="236"/>
                  </a:cubicBezTo>
                  <a:cubicBezTo>
                    <a:pt x="688" y="236"/>
                    <a:pt x="569" y="176"/>
                    <a:pt x="486" y="81"/>
                  </a:cubicBezTo>
                  <a:cubicBezTo>
                    <a:pt x="435" y="24"/>
                    <a:pt x="375"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5">
              <a:extLst>
                <a:ext uri="{FF2B5EF4-FFF2-40B4-BE49-F238E27FC236}">
                  <a16:creationId xmlns:a16="http://schemas.microsoft.com/office/drawing/2014/main" id="{3E80F2EA-02A9-FE07-8F3F-C44EEF315237}"/>
                </a:ext>
              </a:extLst>
            </p:cNvPr>
            <p:cNvSpPr/>
            <p:nvPr/>
          </p:nvSpPr>
          <p:spPr>
            <a:xfrm>
              <a:off x="6100459" y="1719459"/>
              <a:ext cx="97058" cy="639570"/>
            </a:xfrm>
            <a:custGeom>
              <a:avLst/>
              <a:gdLst/>
              <a:ahLst/>
              <a:cxnLst/>
              <a:rect l="l" t="t" r="r" b="b"/>
              <a:pathLst>
                <a:path w="2264" h="14872" extrusionOk="0">
                  <a:moveTo>
                    <a:pt x="1132" y="1"/>
                  </a:moveTo>
                  <a:cubicBezTo>
                    <a:pt x="501" y="1"/>
                    <a:pt x="1" y="501"/>
                    <a:pt x="1" y="1120"/>
                  </a:cubicBezTo>
                  <a:lnTo>
                    <a:pt x="1" y="4061"/>
                  </a:lnTo>
                  <a:lnTo>
                    <a:pt x="465" y="6037"/>
                  </a:lnTo>
                  <a:lnTo>
                    <a:pt x="13" y="7668"/>
                  </a:lnTo>
                  <a:lnTo>
                    <a:pt x="13" y="11728"/>
                  </a:lnTo>
                  <a:lnTo>
                    <a:pt x="311" y="12514"/>
                  </a:lnTo>
                  <a:lnTo>
                    <a:pt x="13" y="13074"/>
                  </a:lnTo>
                  <a:lnTo>
                    <a:pt x="13" y="14431"/>
                  </a:lnTo>
                  <a:cubicBezTo>
                    <a:pt x="13" y="14681"/>
                    <a:pt x="215" y="14872"/>
                    <a:pt x="453" y="14872"/>
                  </a:cubicBezTo>
                  <a:lnTo>
                    <a:pt x="1811" y="14872"/>
                  </a:lnTo>
                  <a:cubicBezTo>
                    <a:pt x="2061" y="14872"/>
                    <a:pt x="2263" y="14681"/>
                    <a:pt x="2263" y="14431"/>
                  </a:cubicBezTo>
                  <a:lnTo>
                    <a:pt x="2263" y="13074"/>
                  </a:lnTo>
                  <a:lnTo>
                    <a:pt x="2061" y="12526"/>
                  </a:lnTo>
                  <a:lnTo>
                    <a:pt x="2263" y="11728"/>
                  </a:lnTo>
                  <a:lnTo>
                    <a:pt x="2251" y="1120"/>
                  </a:lnTo>
                  <a:cubicBezTo>
                    <a:pt x="2251" y="632"/>
                    <a:pt x="1942" y="203"/>
                    <a:pt x="1477" y="48"/>
                  </a:cubicBezTo>
                  <a:cubicBezTo>
                    <a:pt x="1358" y="13"/>
                    <a:pt x="1251" y="1"/>
                    <a:pt x="1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5">
              <a:extLst>
                <a:ext uri="{FF2B5EF4-FFF2-40B4-BE49-F238E27FC236}">
                  <a16:creationId xmlns:a16="http://schemas.microsoft.com/office/drawing/2014/main" id="{3A658329-1A43-C61F-E8CF-6284D5AFA25B}"/>
                </a:ext>
              </a:extLst>
            </p:cNvPr>
            <p:cNvSpPr/>
            <p:nvPr/>
          </p:nvSpPr>
          <p:spPr>
            <a:xfrm>
              <a:off x="6100973" y="1719459"/>
              <a:ext cx="63362" cy="640086"/>
            </a:xfrm>
            <a:custGeom>
              <a:avLst/>
              <a:gdLst/>
              <a:ahLst/>
              <a:cxnLst/>
              <a:rect l="l" t="t" r="r" b="b"/>
              <a:pathLst>
                <a:path w="1478" h="14884" extrusionOk="0">
                  <a:moveTo>
                    <a:pt x="1132" y="1"/>
                  </a:moveTo>
                  <a:cubicBezTo>
                    <a:pt x="501" y="1"/>
                    <a:pt x="1" y="501"/>
                    <a:pt x="1" y="1120"/>
                  </a:cubicBezTo>
                  <a:lnTo>
                    <a:pt x="1" y="11728"/>
                  </a:lnTo>
                  <a:lnTo>
                    <a:pt x="299" y="12514"/>
                  </a:lnTo>
                  <a:lnTo>
                    <a:pt x="1" y="13074"/>
                  </a:lnTo>
                  <a:lnTo>
                    <a:pt x="1" y="14431"/>
                  </a:lnTo>
                  <a:cubicBezTo>
                    <a:pt x="1" y="14681"/>
                    <a:pt x="203" y="14883"/>
                    <a:pt x="441" y="14883"/>
                  </a:cubicBezTo>
                  <a:lnTo>
                    <a:pt x="1191" y="14883"/>
                  </a:lnTo>
                  <a:cubicBezTo>
                    <a:pt x="1037" y="14753"/>
                    <a:pt x="941" y="14562"/>
                    <a:pt x="941" y="14372"/>
                  </a:cubicBezTo>
                  <a:lnTo>
                    <a:pt x="941" y="1072"/>
                  </a:lnTo>
                  <a:cubicBezTo>
                    <a:pt x="941" y="441"/>
                    <a:pt x="1287" y="156"/>
                    <a:pt x="1477" y="48"/>
                  </a:cubicBezTo>
                  <a:cubicBezTo>
                    <a:pt x="1358" y="13"/>
                    <a:pt x="1239" y="1"/>
                    <a:pt x="1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5">
              <a:extLst>
                <a:ext uri="{FF2B5EF4-FFF2-40B4-BE49-F238E27FC236}">
                  <a16:creationId xmlns:a16="http://schemas.microsoft.com/office/drawing/2014/main" id="{60BF4732-9DE4-26B6-41D9-546B03A30EF5}"/>
                </a:ext>
              </a:extLst>
            </p:cNvPr>
            <p:cNvSpPr/>
            <p:nvPr/>
          </p:nvSpPr>
          <p:spPr>
            <a:xfrm>
              <a:off x="6126524" y="2223822"/>
              <a:ext cx="70993" cy="57885"/>
            </a:xfrm>
            <a:custGeom>
              <a:avLst/>
              <a:gdLst/>
              <a:ahLst/>
              <a:cxnLst/>
              <a:rect l="l" t="t" r="r" b="b"/>
              <a:pathLst>
                <a:path w="1656" h="1346" extrusionOk="0">
                  <a:moveTo>
                    <a:pt x="345" y="0"/>
                  </a:moveTo>
                  <a:lnTo>
                    <a:pt x="0" y="750"/>
                  </a:lnTo>
                  <a:lnTo>
                    <a:pt x="345" y="1346"/>
                  </a:lnTo>
                  <a:lnTo>
                    <a:pt x="1655" y="1346"/>
                  </a:lnTo>
                  <a:lnTo>
                    <a:pt x="16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5">
              <a:extLst>
                <a:ext uri="{FF2B5EF4-FFF2-40B4-BE49-F238E27FC236}">
                  <a16:creationId xmlns:a16="http://schemas.microsoft.com/office/drawing/2014/main" id="{3B84BDF8-21EB-612E-BE70-F80CE9AEC8D3}"/>
                </a:ext>
              </a:extLst>
            </p:cNvPr>
            <p:cNvSpPr/>
            <p:nvPr/>
          </p:nvSpPr>
          <p:spPr>
            <a:xfrm>
              <a:off x="6100459" y="2223822"/>
              <a:ext cx="40898" cy="57885"/>
            </a:xfrm>
            <a:custGeom>
              <a:avLst/>
              <a:gdLst/>
              <a:ahLst/>
              <a:cxnLst/>
              <a:rect l="l" t="t" r="r" b="b"/>
              <a:pathLst>
                <a:path w="954" h="1346" extrusionOk="0">
                  <a:moveTo>
                    <a:pt x="1" y="0"/>
                  </a:moveTo>
                  <a:lnTo>
                    <a:pt x="1" y="1346"/>
                  </a:lnTo>
                  <a:lnTo>
                    <a:pt x="953" y="1346"/>
                  </a:lnTo>
                  <a:lnTo>
                    <a:pt x="9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5">
              <a:extLst>
                <a:ext uri="{FF2B5EF4-FFF2-40B4-BE49-F238E27FC236}">
                  <a16:creationId xmlns:a16="http://schemas.microsoft.com/office/drawing/2014/main" id="{9E24D212-E35D-F99F-7086-AA516143A260}"/>
                </a:ext>
              </a:extLst>
            </p:cNvPr>
            <p:cNvSpPr/>
            <p:nvPr/>
          </p:nvSpPr>
          <p:spPr>
            <a:xfrm>
              <a:off x="6100459" y="2223822"/>
              <a:ext cx="40898" cy="57885"/>
            </a:xfrm>
            <a:custGeom>
              <a:avLst/>
              <a:gdLst/>
              <a:ahLst/>
              <a:cxnLst/>
              <a:rect l="l" t="t" r="r" b="b"/>
              <a:pathLst>
                <a:path w="954" h="1346" extrusionOk="0">
                  <a:moveTo>
                    <a:pt x="1" y="0"/>
                  </a:moveTo>
                  <a:lnTo>
                    <a:pt x="1" y="1346"/>
                  </a:lnTo>
                  <a:lnTo>
                    <a:pt x="953" y="1346"/>
                  </a:lnTo>
                  <a:lnTo>
                    <a:pt x="953" y="0"/>
                  </a:ln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5">
              <a:extLst>
                <a:ext uri="{FF2B5EF4-FFF2-40B4-BE49-F238E27FC236}">
                  <a16:creationId xmlns:a16="http://schemas.microsoft.com/office/drawing/2014/main" id="{E0986546-0D73-9403-20EE-7ABAF17C95FD}"/>
                </a:ext>
              </a:extLst>
            </p:cNvPr>
            <p:cNvSpPr/>
            <p:nvPr/>
          </p:nvSpPr>
          <p:spPr>
            <a:xfrm>
              <a:off x="6100973" y="1719459"/>
              <a:ext cx="63362" cy="640086"/>
            </a:xfrm>
            <a:custGeom>
              <a:avLst/>
              <a:gdLst/>
              <a:ahLst/>
              <a:cxnLst/>
              <a:rect l="l" t="t" r="r" b="b"/>
              <a:pathLst>
                <a:path w="1478" h="14884" extrusionOk="0">
                  <a:moveTo>
                    <a:pt x="1132" y="1"/>
                  </a:moveTo>
                  <a:cubicBezTo>
                    <a:pt x="501" y="1"/>
                    <a:pt x="1" y="501"/>
                    <a:pt x="1" y="1120"/>
                  </a:cubicBezTo>
                  <a:lnTo>
                    <a:pt x="1" y="11728"/>
                  </a:lnTo>
                  <a:lnTo>
                    <a:pt x="299" y="12514"/>
                  </a:lnTo>
                  <a:lnTo>
                    <a:pt x="1" y="13074"/>
                  </a:lnTo>
                  <a:lnTo>
                    <a:pt x="1" y="14431"/>
                  </a:lnTo>
                  <a:cubicBezTo>
                    <a:pt x="1" y="14681"/>
                    <a:pt x="203" y="14883"/>
                    <a:pt x="441" y="14883"/>
                  </a:cubicBezTo>
                  <a:lnTo>
                    <a:pt x="1191" y="14883"/>
                  </a:lnTo>
                  <a:cubicBezTo>
                    <a:pt x="1037" y="14753"/>
                    <a:pt x="941" y="14562"/>
                    <a:pt x="941" y="14372"/>
                  </a:cubicBezTo>
                  <a:lnTo>
                    <a:pt x="941" y="1072"/>
                  </a:lnTo>
                  <a:cubicBezTo>
                    <a:pt x="941" y="441"/>
                    <a:pt x="1287" y="156"/>
                    <a:pt x="1477" y="48"/>
                  </a:cubicBezTo>
                  <a:cubicBezTo>
                    <a:pt x="1358" y="13"/>
                    <a:pt x="1239" y="1"/>
                    <a:pt x="1132" y="1"/>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59;p45">
            <a:extLst>
              <a:ext uri="{FF2B5EF4-FFF2-40B4-BE49-F238E27FC236}">
                <a16:creationId xmlns:a16="http://schemas.microsoft.com/office/drawing/2014/main" id="{31F48114-5992-77E9-DE2A-2DEE1EB8903D}"/>
              </a:ext>
            </a:extLst>
          </p:cNvPr>
          <p:cNvGrpSpPr/>
          <p:nvPr/>
        </p:nvGrpSpPr>
        <p:grpSpPr>
          <a:xfrm>
            <a:off x="7838476" y="1362440"/>
            <a:ext cx="597595" cy="885922"/>
            <a:chOff x="7861922" y="1362440"/>
            <a:chExt cx="597595" cy="885922"/>
          </a:xfrm>
        </p:grpSpPr>
        <p:sp>
          <p:nvSpPr>
            <p:cNvPr id="760" name="Google Shape;760;p45">
              <a:extLst>
                <a:ext uri="{FF2B5EF4-FFF2-40B4-BE49-F238E27FC236}">
                  <a16:creationId xmlns:a16="http://schemas.microsoft.com/office/drawing/2014/main" id="{771903E3-5A2D-D0D8-2EFF-8162D19B0C5E}"/>
                </a:ext>
              </a:extLst>
            </p:cNvPr>
            <p:cNvSpPr/>
            <p:nvPr/>
          </p:nvSpPr>
          <p:spPr>
            <a:xfrm>
              <a:off x="8203784" y="2107072"/>
              <a:ext cx="140826" cy="141290"/>
            </a:xfrm>
            <a:custGeom>
              <a:avLst/>
              <a:gdLst/>
              <a:ahLst/>
              <a:cxnLst/>
              <a:rect l="l" t="t" r="r" b="b"/>
              <a:pathLst>
                <a:path w="2825" h="2735" extrusionOk="0">
                  <a:moveTo>
                    <a:pt x="507" y="0"/>
                  </a:moveTo>
                  <a:cubicBezTo>
                    <a:pt x="391" y="0"/>
                    <a:pt x="274" y="44"/>
                    <a:pt x="186" y="133"/>
                  </a:cubicBezTo>
                  <a:cubicBezTo>
                    <a:pt x="0" y="309"/>
                    <a:pt x="0" y="606"/>
                    <a:pt x="186" y="783"/>
                  </a:cubicBezTo>
                  <a:lnTo>
                    <a:pt x="604" y="1201"/>
                  </a:lnTo>
                  <a:cubicBezTo>
                    <a:pt x="697" y="1294"/>
                    <a:pt x="697" y="1443"/>
                    <a:pt x="604" y="1536"/>
                  </a:cubicBezTo>
                  <a:lnTo>
                    <a:pt x="186" y="1954"/>
                  </a:lnTo>
                  <a:cubicBezTo>
                    <a:pt x="0" y="2130"/>
                    <a:pt x="0" y="2418"/>
                    <a:pt x="186" y="2595"/>
                  </a:cubicBezTo>
                  <a:cubicBezTo>
                    <a:pt x="274" y="2688"/>
                    <a:pt x="391" y="2734"/>
                    <a:pt x="507" y="2734"/>
                  </a:cubicBezTo>
                  <a:cubicBezTo>
                    <a:pt x="623" y="2734"/>
                    <a:pt x="739" y="2688"/>
                    <a:pt x="827" y="2595"/>
                  </a:cubicBezTo>
                  <a:lnTo>
                    <a:pt x="1245" y="2177"/>
                  </a:lnTo>
                  <a:cubicBezTo>
                    <a:pt x="1292" y="2130"/>
                    <a:pt x="1352" y="2107"/>
                    <a:pt x="1413" y="2107"/>
                  </a:cubicBezTo>
                  <a:cubicBezTo>
                    <a:pt x="1473" y="2107"/>
                    <a:pt x="1533" y="2130"/>
                    <a:pt x="1580" y="2177"/>
                  </a:cubicBezTo>
                  <a:lnTo>
                    <a:pt x="1998" y="2595"/>
                  </a:lnTo>
                  <a:cubicBezTo>
                    <a:pt x="2091" y="2688"/>
                    <a:pt x="2209" y="2734"/>
                    <a:pt x="2327" y="2734"/>
                  </a:cubicBezTo>
                  <a:cubicBezTo>
                    <a:pt x="2444" y="2734"/>
                    <a:pt x="2560" y="2688"/>
                    <a:pt x="2648" y="2595"/>
                  </a:cubicBezTo>
                  <a:cubicBezTo>
                    <a:pt x="2825" y="2418"/>
                    <a:pt x="2825" y="2130"/>
                    <a:pt x="2648" y="1954"/>
                  </a:cubicBezTo>
                  <a:lnTo>
                    <a:pt x="2230" y="1536"/>
                  </a:lnTo>
                  <a:cubicBezTo>
                    <a:pt x="2137" y="1443"/>
                    <a:pt x="2137" y="1294"/>
                    <a:pt x="2230" y="1201"/>
                  </a:cubicBezTo>
                  <a:lnTo>
                    <a:pt x="2648" y="783"/>
                  </a:lnTo>
                  <a:cubicBezTo>
                    <a:pt x="2825" y="606"/>
                    <a:pt x="2825" y="309"/>
                    <a:pt x="2648" y="133"/>
                  </a:cubicBezTo>
                  <a:cubicBezTo>
                    <a:pt x="2560" y="44"/>
                    <a:pt x="2444" y="0"/>
                    <a:pt x="2327" y="0"/>
                  </a:cubicBezTo>
                  <a:cubicBezTo>
                    <a:pt x="2209" y="0"/>
                    <a:pt x="2091" y="44"/>
                    <a:pt x="1998" y="133"/>
                  </a:cubicBezTo>
                  <a:lnTo>
                    <a:pt x="1580" y="551"/>
                  </a:lnTo>
                  <a:cubicBezTo>
                    <a:pt x="1533" y="597"/>
                    <a:pt x="1473" y="620"/>
                    <a:pt x="1413" y="620"/>
                  </a:cubicBezTo>
                  <a:cubicBezTo>
                    <a:pt x="1352" y="620"/>
                    <a:pt x="1292" y="597"/>
                    <a:pt x="1245" y="551"/>
                  </a:cubicBezTo>
                  <a:lnTo>
                    <a:pt x="827" y="133"/>
                  </a:lnTo>
                  <a:cubicBezTo>
                    <a:pt x="739" y="44"/>
                    <a:pt x="623" y="0"/>
                    <a:pt x="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5">
              <a:extLst>
                <a:ext uri="{FF2B5EF4-FFF2-40B4-BE49-F238E27FC236}">
                  <a16:creationId xmlns:a16="http://schemas.microsoft.com/office/drawing/2014/main" id="{08E5FF9E-F951-4DFE-9ED4-1E9BE05B1E86}"/>
                </a:ext>
              </a:extLst>
            </p:cNvPr>
            <p:cNvSpPr/>
            <p:nvPr/>
          </p:nvSpPr>
          <p:spPr>
            <a:xfrm rot="1800110">
              <a:off x="8235981" y="1398213"/>
              <a:ext cx="191333" cy="180090"/>
            </a:xfrm>
            <a:custGeom>
              <a:avLst/>
              <a:gdLst/>
              <a:ahLst/>
              <a:cxnLst/>
              <a:rect l="l" t="t" r="r" b="b"/>
              <a:pathLst>
                <a:path w="3838" h="3486" extrusionOk="0">
                  <a:moveTo>
                    <a:pt x="1915" y="1"/>
                  </a:moveTo>
                  <a:cubicBezTo>
                    <a:pt x="1805" y="1"/>
                    <a:pt x="1696" y="63"/>
                    <a:pt x="1655" y="189"/>
                  </a:cubicBezTo>
                  <a:lnTo>
                    <a:pt x="1413" y="932"/>
                  </a:lnTo>
                  <a:cubicBezTo>
                    <a:pt x="1376" y="1044"/>
                    <a:pt x="1274" y="1118"/>
                    <a:pt x="1153" y="1118"/>
                  </a:cubicBezTo>
                  <a:lnTo>
                    <a:pt x="372" y="1118"/>
                  </a:lnTo>
                  <a:cubicBezTo>
                    <a:pt x="112" y="1118"/>
                    <a:pt x="1" y="1462"/>
                    <a:pt x="214" y="1610"/>
                  </a:cubicBezTo>
                  <a:lnTo>
                    <a:pt x="846" y="2075"/>
                  </a:lnTo>
                  <a:cubicBezTo>
                    <a:pt x="939" y="2149"/>
                    <a:pt x="986" y="2270"/>
                    <a:pt x="948" y="2381"/>
                  </a:cubicBezTo>
                  <a:lnTo>
                    <a:pt x="707" y="3125"/>
                  </a:lnTo>
                  <a:cubicBezTo>
                    <a:pt x="643" y="3316"/>
                    <a:pt x="795" y="3485"/>
                    <a:pt x="966" y="3485"/>
                  </a:cubicBezTo>
                  <a:cubicBezTo>
                    <a:pt x="1019" y="3485"/>
                    <a:pt x="1074" y="3469"/>
                    <a:pt x="1125" y="3431"/>
                  </a:cubicBezTo>
                  <a:lnTo>
                    <a:pt x="1757" y="2967"/>
                  </a:lnTo>
                  <a:cubicBezTo>
                    <a:pt x="1803" y="2934"/>
                    <a:pt x="1859" y="2918"/>
                    <a:pt x="1916" y="2918"/>
                  </a:cubicBezTo>
                  <a:cubicBezTo>
                    <a:pt x="1973" y="2918"/>
                    <a:pt x="2031" y="2934"/>
                    <a:pt x="2082" y="2967"/>
                  </a:cubicBezTo>
                  <a:lnTo>
                    <a:pt x="2714" y="3431"/>
                  </a:lnTo>
                  <a:cubicBezTo>
                    <a:pt x="2765" y="3469"/>
                    <a:pt x="2820" y="3485"/>
                    <a:pt x="2873" y="3485"/>
                  </a:cubicBezTo>
                  <a:cubicBezTo>
                    <a:pt x="3043" y="3485"/>
                    <a:pt x="3195" y="3316"/>
                    <a:pt x="3132" y="3125"/>
                  </a:cubicBezTo>
                  <a:lnTo>
                    <a:pt x="2890" y="2381"/>
                  </a:lnTo>
                  <a:cubicBezTo>
                    <a:pt x="2853" y="2270"/>
                    <a:pt x="2890" y="2149"/>
                    <a:pt x="2992" y="2075"/>
                  </a:cubicBezTo>
                  <a:lnTo>
                    <a:pt x="3624" y="1610"/>
                  </a:lnTo>
                  <a:cubicBezTo>
                    <a:pt x="3838" y="1452"/>
                    <a:pt x="3726" y="1118"/>
                    <a:pt x="3457" y="1118"/>
                  </a:cubicBezTo>
                  <a:lnTo>
                    <a:pt x="2677" y="1118"/>
                  </a:lnTo>
                  <a:cubicBezTo>
                    <a:pt x="2556" y="1118"/>
                    <a:pt x="2454" y="1044"/>
                    <a:pt x="2416" y="932"/>
                  </a:cubicBezTo>
                  <a:lnTo>
                    <a:pt x="2175" y="189"/>
                  </a:lnTo>
                  <a:cubicBezTo>
                    <a:pt x="2133" y="63"/>
                    <a:pt x="2024" y="1"/>
                    <a:pt x="19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5">
              <a:extLst>
                <a:ext uri="{FF2B5EF4-FFF2-40B4-BE49-F238E27FC236}">
                  <a16:creationId xmlns:a16="http://schemas.microsoft.com/office/drawing/2014/main" id="{542DB4A4-1E43-0A9F-C7E6-484FA2136F93}"/>
                </a:ext>
              </a:extLst>
            </p:cNvPr>
            <p:cNvSpPr/>
            <p:nvPr/>
          </p:nvSpPr>
          <p:spPr>
            <a:xfrm>
              <a:off x="7861922" y="1737509"/>
              <a:ext cx="176400" cy="183000"/>
            </a:xfrm>
            <a:prstGeom prst="donut">
              <a:avLst>
                <a:gd name="adj" fmla="val 2252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Subtítulo 8">
            <a:extLst>
              <a:ext uri="{FF2B5EF4-FFF2-40B4-BE49-F238E27FC236}">
                <a16:creationId xmlns:a16="http://schemas.microsoft.com/office/drawing/2014/main" id="{6953F451-1217-F6E2-FCDC-EB651D28EE00}"/>
              </a:ext>
            </a:extLst>
          </p:cNvPr>
          <p:cNvSpPr>
            <a:spLocks noGrp="1"/>
          </p:cNvSpPr>
          <p:nvPr>
            <p:ph type="subTitle" idx="1"/>
          </p:nvPr>
        </p:nvSpPr>
        <p:spPr>
          <a:xfrm>
            <a:off x="617364" y="1829008"/>
            <a:ext cx="7221112" cy="2774991"/>
          </a:xfrm>
        </p:spPr>
        <p:txBody>
          <a:bodyPr/>
          <a:lstStyle/>
          <a:p>
            <a:pPr marL="425450" indent="-285750" algn="l">
              <a:buFont typeface="Arial" panose="020B0604020202020204" pitchFamily="34" charset="0"/>
              <a:buChar char="•"/>
            </a:pPr>
            <a:r>
              <a:rPr lang="es-ES" sz="1500" b="1" dirty="0"/>
              <a:t>Responsabilidad y Ética Profesional</a:t>
            </a:r>
            <a:r>
              <a:rPr lang="es-ES" sz="1500" dirty="0"/>
              <a:t>:</a:t>
            </a:r>
          </a:p>
          <a:p>
            <a:pPr marL="742950" lvl="1" indent="-285750" algn="l">
              <a:buFont typeface="Arial" panose="020B0604020202020204" pitchFamily="34" charset="0"/>
              <a:buChar char="•"/>
            </a:pPr>
            <a:r>
              <a:rPr lang="es-ES" sz="1500" dirty="0"/>
              <a:t>Tener un alto sentido de responsabilidad en la </a:t>
            </a:r>
            <a:r>
              <a:rPr lang="es-ES" sz="1500" b="1" dirty="0"/>
              <a:t>prevención de accidentes</a:t>
            </a:r>
            <a:r>
              <a:rPr lang="es-ES" sz="1500" dirty="0"/>
              <a:t>.</a:t>
            </a:r>
          </a:p>
          <a:p>
            <a:pPr marL="742950" lvl="1" indent="-285750" algn="l">
              <a:buFont typeface="Arial" panose="020B0604020202020204" pitchFamily="34" charset="0"/>
              <a:buChar char="•"/>
            </a:pPr>
            <a:r>
              <a:rPr lang="es-ES" sz="1500" dirty="0"/>
              <a:t>Poseer conocimientos sólidos sobre las </a:t>
            </a:r>
            <a:r>
              <a:rPr lang="es-ES" sz="1500" b="1" dirty="0"/>
              <a:t>normas de tránsito y transporte vigentes</a:t>
            </a:r>
            <a:r>
              <a:rPr lang="es-ES" sz="1500" dirty="0"/>
              <a:t> en Colombia.</a:t>
            </a:r>
          </a:p>
          <a:p>
            <a:pPr algn="l">
              <a:buFont typeface="Arial" panose="020B0604020202020204" pitchFamily="34" charset="0"/>
              <a:buChar char="•"/>
            </a:pPr>
            <a:r>
              <a:rPr lang="es-ES" sz="1500" b="1" dirty="0"/>
              <a:t>Habilidades Interpersonales</a:t>
            </a:r>
            <a:r>
              <a:rPr lang="es-ES" sz="1500" dirty="0"/>
              <a:t>:</a:t>
            </a:r>
          </a:p>
          <a:p>
            <a:pPr marL="742950" lvl="1" indent="-285750" algn="l">
              <a:buFont typeface="Arial" panose="020B0604020202020204" pitchFamily="34" charset="0"/>
              <a:buChar char="•"/>
            </a:pPr>
            <a:r>
              <a:rPr lang="es-ES" sz="1500" dirty="0"/>
              <a:t>Mantener una </a:t>
            </a:r>
            <a:r>
              <a:rPr lang="es-ES" sz="1500" b="1" dirty="0"/>
              <a:t>buena presentación personal</a:t>
            </a:r>
            <a:r>
              <a:rPr lang="es-ES" sz="1500" dirty="0"/>
              <a:t> y profesional.</a:t>
            </a:r>
          </a:p>
          <a:p>
            <a:pPr marL="742950" lvl="1" indent="-285750" algn="l">
              <a:buFont typeface="Arial" panose="020B0604020202020204" pitchFamily="34" charset="0"/>
              <a:buChar char="•"/>
            </a:pPr>
            <a:r>
              <a:rPr lang="es-ES" sz="1500" dirty="0"/>
              <a:t>Demostrar </a:t>
            </a:r>
            <a:r>
              <a:rPr lang="es-ES" sz="1500" b="1" dirty="0"/>
              <a:t>buenos modales</a:t>
            </a:r>
            <a:r>
              <a:rPr lang="es-ES" sz="1500" dirty="0"/>
              <a:t> y una actitud respetuosa en la interacción con el público.</a:t>
            </a:r>
          </a:p>
          <a:p>
            <a:pPr algn="l">
              <a:buFont typeface="Arial" panose="020B0604020202020204" pitchFamily="34" charset="0"/>
              <a:buChar char="•"/>
            </a:pPr>
            <a:r>
              <a:rPr lang="es-ES" sz="1500" dirty="0"/>
              <a:t>Estos requisitos garantizan que el auxiliar de tránsito pueda desempeñar su rol de manera eficiente y segura, contribuyendo a la seguridad vial y a la regulación efectiva en diferentes situaciones.</a:t>
            </a:r>
          </a:p>
          <a:p>
            <a:pPr algn="l"/>
            <a:endParaRPr lang="es-CO" sz="1500" dirty="0"/>
          </a:p>
        </p:txBody>
      </p:sp>
    </p:spTree>
    <p:extLst>
      <p:ext uri="{BB962C8B-B14F-4D97-AF65-F5344CB8AC3E}">
        <p14:creationId xmlns:p14="http://schemas.microsoft.com/office/powerpoint/2010/main" val="1791402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46"/>
          <p:cNvSpPr txBox="1">
            <a:spLocks noGrp="1"/>
          </p:cNvSpPr>
          <p:nvPr>
            <p:ph type="title"/>
          </p:nvPr>
        </p:nvSpPr>
        <p:spPr>
          <a:xfrm>
            <a:off x="713225" y="539500"/>
            <a:ext cx="77175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dirty="0"/>
              <a:t>Funciones del Auxiliar de Tránsito</a:t>
            </a:r>
            <a:endParaRPr dirty="0"/>
          </a:p>
        </p:txBody>
      </p:sp>
      <p:grpSp>
        <p:nvGrpSpPr>
          <p:cNvPr id="774" name="Google Shape;774;p46"/>
          <p:cNvGrpSpPr/>
          <p:nvPr/>
        </p:nvGrpSpPr>
        <p:grpSpPr>
          <a:xfrm>
            <a:off x="711725" y="1258645"/>
            <a:ext cx="490722" cy="640074"/>
            <a:chOff x="4808397" y="1451619"/>
            <a:chExt cx="258220" cy="341118"/>
          </a:xfrm>
        </p:grpSpPr>
        <p:sp>
          <p:nvSpPr>
            <p:cNvPr id="775" name="Google Shape;775;p46"/>
            <p:cNvSpPr/>
            <p:nvPr/>
          </p:nvSpPr>
          <p:spPr>
            <a:xfrm>
              <a:off x="4911722" y="1689300"/>
              <a:ext cx="51548" cy="103438"/>
            </a:xfrm>
            <a:custGeom>
              <a:avLst/>
              <a:gdLst/>
              <a:ahLst/>
              <a:cxnLst/>
              <a:rect l="l" t="t" r="r" b="b"/>
              <a:pathLst>
                <a:path w="2251" h="4513" extrusionOk="0">
                  <a:moveTo>
                    <a:pt x="1" y="0"/>
                  </a:moveTo>
                  <a:lnTo>
                    <a:pt x="1" y="4060"/>
                  </a:lnTo>
                  <a:cubicBezTo>
                    <a:pt x="1" y="4310"/>
                    <a:pt x="203" y="4513"/>
                    <a:pt x="453" y="4513"/>
                  </a:cubicBezTo>
                  <a:lnTo>
                    <a:pt x="1810" y="4513"/>
                  </a:lnTo>
                  <a:cubicBezTo>
                    <a:pt x="2048" y="4513"/>
                    <a:pt x="2251" y="4310"/>
                    <a:pt x="2251" y="4060"/>
                  </a:cubicBezTo>
                  <a:lnTo>
                    <a:pt x="22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6"/>
            <p:cNvSpPr/>
            <p:nvPr/>
          </p:nvSpPr>
          <p:spPr>
            <a:xfrm>
              <a:off x="4911722" y="1689300"/>
              <a:ext cx="51823" cy="103438"/>
            </a:xfrm>
            <a:custGeom>
              <a:avLst/>
              <a:gdLst/>
              <a:ahLst/>
              <a:cxnLst/>
              <a:rect l="l" t="t" r="r" b="b"/>
              <a:pathLst>
                <a:path w="2263" h="4513" extrusionOk="0">
                  <a:moveTo>
                    <a:pt x="1" y="0"/>
                  </a:moveTo>
                  <a:lnTo>
                    <a:pt x="1" y="4060"/>
                  </a:lnTo>
                  <a:cubicBezTo>
                    <a:pt x="1" y="4310"/>
                    <a:pt x="203" y="4513"/>
                    <a:pt x="453" y="4513"/>
                  </a:cubicBezTo>
                  <a:lnTo>
                    <a:pt x="1144" y="4513"/>
                  </a:lnTo>
                  <a:cubicBezTo>
                    <a:pt x="1013" y="4417"/>
                    <a:pt x="929" y="4275"/>
                    <a:pt x="917" y="4120"/>
                  </a:cubicBezTo>
                  <a:lnTo>
                    <a:pt x="917" y="2251"/>
                  </a:lnTo>
                  <a:cubicBezTo>
                    <a:pt x="917" y="2001"/>
                    <a:pt x="1120" y="1798"/>
                    <a:pt x="1370" y="1798"/>
                  </a:cubicBezTo>
                  <a:lnTo>
                    <a:pt x="2263" y="1798"/>
                  </a:lnTo>
                  <a:lnTo>
                    <a:pt x="2263" y="0"/>
                  </a:ln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6"/>
            <p:cNvSpPr/>
            <p:nvPr/>
          </p:nvSpPr>
          <p:spPr>
            <a:xfrm>
              <a:off x="4808397" y="1451619"/>
              <a:ext cx="258220" cy="258446"/>
            </a:xfrm>
            <a:custGeom>
              <a:avLst/>
              <a:gdLst/>
              <a:ahLst/>
              <a:cxnLst/>
              <a:rect l="l" t="t" r="r" b="b"/>
              <a:pathLst>
                <a:path w="11276" h="11276" extrusionOk="0">
                  <a:moveTo>
                    <a:pt x="4048" y="0"/>
                  </a:moveTo>
                  <a:cubicBezTo>
                    <a:pt x="3572" y="0"/>
                    <a:pt x="3108" y="191"/>
                    <a:pt x="2774" y="524"/>
                  </a:cubicBezTo>
                  <a:lnTo>
                    <a:pt x="524" y="2774"/>
                  </a:lnTo>
                  <a:cubicBezTo>
                    <a:pt x="191" y="3108"/>
                    <a:pt x="0" y="3572"/>
                    <a:pt x="0" y="4048"/>
                  </a:cubicBezTo>
                  <a:lnTo>
                    <a:pt x="0" y="7227"/>
                  </a:lnTo>
                  <a:cubicBezTo>
                    <a:pt x="0" y="7703"/>
                    <a:pt x="191" y="8156"/>
                    <a:pt x="524" y="8501"/>
                  </a:cubicBezTo>
                  <a:lnTo>
                    <a:pt x="2774" y="10751"/>
                  </a:lnTo>
                  <a:cubicBezTo>
                    <a:pt x="3108" y="11085"/>
                    <a:pt x="3572" y="11275"/>
                    <a:pt x="4048" y="11275"/>
                  </a:cubicBezTo>
                  <a:lnTo>
                    <a:pt x="4513" y="11275"/>
                  </a:lnTo>
                  <a:lnTo>
                    <a:pt x="4691" y="11228"/>
                  </a:lnTo>
                  <a:lnTo>
                    <a:pt x="5025" y="11275"/>
                  </a:lnTo>
                  <a:lnTo>
                    <a:pt x="7227" y="11275"/>
                  </a:lnTo>
                  <a:cubicBezTo>
                    <a:pt x="7703" y="11275"/>
                    <a:pt x="8156" y="11085"/>
                    <a:pt x="8501" y="10751"/>
                  </a:cubicBezTo>
                  <a:lnTo>
                    <a:pt x="10751" y="8501"/>
                  </a:lnTo>
                  <a:cubicBezTo>
                    <a:pt x="11085" y="8156"/>
                    <a:pt x="11275" y="7703"/>
                    <a:pt x="11275" y="7227"/>
                  </a:cubicBezTo>
                  <a:lnTo>
                    <a:pt x="11275" y="4048"/>
                  </a:lnTo>
                  <a:cubicBezTo>
                    <a:pt x="11275" y="3572"/>
                    <a:pt x="11085" y="3108"/>
                    <a:pt x="10751" y="2774"/>
                  </a:cubicBezTo>
                  <a:lnTo>
                    <a:pt x="8501" y="524"/>
                  </a:lnTo>
                  <a:cubicBezTo>
                    <a:pt x="8156" y="191"/>
                    <a:pt x="7703" y="0"/>
                    <a:pt x="72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6"/>
            <p:cNvSpPr/>
            <p:nvPr/>
          </p:nvSpPr>
          <p:spPr>
            <a:xfrm>
              <a:off x="4839197" y="1482997"/>
              <a:ext cx="59196" cy="195668"/>
            </a:xfrm>
            <a:custGeom>
              <a:avLst/>
              <a:gdLst/>
              <a:ahLst/>
              <a:cxnLst/>
              <a:rect l="l" t="t" r="r" b="b"/>
              <a:pathLst>
                <a:path w="2585" h="8537" extrusionOk="0">
                  <a:moveTo>
                    <a:pt x="2584" y="0"/>
                  </a:moveTo>
                  <a:lnTo>
                    <a:pt x="2584" y="0"/>
                  </a:lnTo>
                  <a:cubicBezTo>
                    <a:pt x="2513" y="24"/>
                    <a:pt x="2441" y="60"/>
                    <a:pt x="2382" y="119"/>
                  </a:cubicBezTo>
                  <a:lnTo>
                    <a:pt x="143" y="2358"/>
                  </a:lnTo>
                  <a:cubicBezTo>
                    <a:pt x="48" y="2441"/>
                    <a:pt x="1" y="2560"/>
                    <a:pt x="12" y="2679"/>
                  </a:cubicBezTo>
                  <a:lnTo>
                    <a:pt x="12" y="5858"/>
                  </a:lnTo>
                  <a:cubicBezTo>
                    <a:pt x="12" y="5977"/>
                    <a:pt x="60" y="6096"/>
                    <a:pt x="143" y="6180"/>
                  </a:cubicBezTo>
                  <a:lnTo>
                    <a:pt x="2382" y="8418"/>
                  </a:lnTo>
                  <a:cubicBezTo>
                    <a:pt x="2429" y="8465"/>
                    <a:pt x="2489" y="8501"/>
                    <a:pt x="2548" y="8525"/>
                  </a:cubicBezTo>
                  <a:lnTo>
                    <a:pt x="2584" y="8537"/>
                  </a:lnTo>
                  <a:cubicBezTo>
                    <a:pt x="2548" y="8418"/>
                    <a:pt x="2537" y="8287"/>
                    <a:pt x="2525" y="8156"/>
                  </a:cubicBezTo>
                  <a:lnTo>
                    <a:pt x="2525" y="488"/>
                  </a:lnTo>
                  <a:cubicBezTo>
                    <a:pt x="2525" y="322"/>
                    <a:pt x="2548" y="155"/>
                    <a:pt x="2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6"/>
            <p:cNvSpPr/>
            <p:nvPr/>
          </p:nvSpPr>
          <p:spPr>
            <a:xfrm>
              <a:off x="4808397" y="1451619"/>
              <a:ext cx="115072" cy="258446"/>
            </a:xfrm>
            <a:custGeom>
              <a:avLst/>
              <a:gdLst/>
              <a:ahLst/>
              <a:cxnLst/>
              <a:rect l="l" t="t" r="r" b="b"/>
              <a:pathLst>
                <a:path w="5025" h="11276" extrusionOk="0">
                  <a:moveTo>
                    <a:pt x="4048" y="0"/>
                  </a:moveTo>
                  <a:cubicBezTo>
                    <a:pt x="3572" y="0"/>
                    <a:pt x="3108" y="191"/>
                    <a:pt x="2774" y="524"/>
                  </a:cubicBezTo>
                  <a:lnTo>
                    <a:pt x="524" y="2774"/>
                  </a:lnTo>
                  <a:cubicBezTo>
                    <a:pt x="191" y="3108"/>
                    <a:pt x="0" y="3572"/>
                    <a:pt x="0" y="4048"/>
                  </a:cubicBezTo>
                  <a:lnTo>
                    <a:pt x="0" y="7227"/>
                  </a:lnTo>
                  <a:cubicBezTo>
                    <a:pt x="0" y="7703"/>
                    <a:pt x="191" y="8156"/>
                    <a:pt x="524" y="8501"/>
                  </a:cubicBezTo>
                  <a:lnTo>
                    <a:pt x="2774" y="10751"/>
                  </a:lnTo>
                  <a:cubicBezTo>
                    <a:pt x="3108" y="11085"/>
                    <a:pt x="3572" y="11275"/>
                    <a:pt x="4048" y="11275"/>
                  </a:cubicBezTo>
                  <a:lnTo>
                    <a:pt x="5025" y="11275"/>
                  </a:lnTo>
                  <a:cubicBezTo>
                    <a:pt x="4358" y="10942"/>
                    <a:pt x="3917" y="10263"/>
                    <a:pt x="3870" y="9525"/>
                  </a:cubicBezTo>
                  <a:lnTo>
                    <a:pt x="3870" y="1857"/>
                  </a:lnTo>
                  <a:cubicBezTo>
                    <a:pt x="3870" y="822"/>
                    <a:pt x="4644" y="191"/>
                    <a:pt x="4929" y="0"/>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6"/>
            <p:cNvSpPr/>
            <p:nvPr/>
          </p:nvSpPr>
          <p:spPr>
            <a:xfrm>
              <a:off x="4868921" y="1482447"/>
              <a:ext cx="166620" cy="196493"/>
            </a:xfrm>
            <a:custGeom>
              <a:avLst/>
              <a:gdLst/>
              <a:ahLst/>
              <a:cxnLst/>
              <a:rect l="l" t="t" r="r" b="b"/>
              <a:pathLst>
                <a:path w="7276" h="8573" extrusionOk="0">
                  <a:moveTo>
                    <a:pt x="1405" y="0"/>
                  </a:moveTo>
                  <a:cubicBezTo>
                    <a:pt x="1370" y="0"/>
                    <a:pt x="1322" y="12"/>
                    <a:pt x="1286" y="12"/>
                  </a:cubicBezTo>
                  <a:lnTo>
                    <a:pt x="0" y="2370"/>
                  </a:lnTo>
                  <a:lnTo>
                    <a:pt x="0" y="6299"/>
                  </a:lnTo>
                  <a:lnTo>
                    <a:pt x="1286" y="8561"/>
                  </a:lnTo>
                  <a:cubicBezTo>
                    <a:pt x="1322" y="8573"/>
                    <a:pt x="1370" y="8573"/>
                    <a:pt x="1405" y="8573"/>
                  </a:cubicBezTo>
                  <a:lnTo>
                    <a:pt x="4584" y="8573"/>
                  </a:lnTo>
                  <a:cubicBezTo>
                    <a:pt x="4703" y="8573"/>
                    <a:pt x="4810" y="8525"/>
                    <a:pt x="4894" y="8442"/>
                  </a:cubicBezTo>
                  <a:lnTo>
                    <a:pt x="7144" y="6192"/>
                  </a:lnTo>
                  <a:cubicBezTo>
                    <a:pt x="7227" y="6108"/>
                    <a:pt x="7275" y="6001"/>
                    <a:pt x="7275" y="5882"/>
                  </a:cubicBezTo>
                  <a:lnTo>
                    <a:pt x="7275" y="2703"/>
                  </a:lnTo>
                  <a:cubicBezTo>
                    <a:pt x="7275" y="2572"/>
                    <a:pt x="7227" y="2465"/>
                    <a:pt x="7144" y="2382"/>
                  </a:cubicBezTo>
                  <a:lnTo>
                    <a:pt x="4894" y="131"/>
                  </a:lnTo>
                  <a:cubicBezTo>
                    <a:pt x="4810" y="48"/>
                    <a:pt x="4703" y="0"/>
                    <a:pt x="4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6"/>
            <p:cNvSpPr/>
            <p:nvPr/>
          </p:nvSpPr>
          <p:spPr>
            <a:xfrm>
              <a:off x="4861548" y="1578504"/>
              <a:ext cx="40922" cy="32501"/>
            </a:xfrm>
            <a:custGeom>
              <a:avLst/>
              <a:gdLst/>
              <a:ahLst/>
              <a:cxnLst/>
              <a:rect l="l" t="t" r="r" b="b"/>
              <a:pathLst>
                <a:path w="1787" h="1418" extrusionOk="0">
                  <a:moveTo>
                    <a:pt x="894" y="0"/>
                  </a:moveTo>
                  <a:cubicBezTo>
                    <a:pt x="406" y="0"/>
                    <a:pt x="1" y="322"/>
                    <a:pt x="1" y="715"/>
                  </a:cubicBezTo>
                  <a:cubicBezTo>
                    <a:pt x="1" y="1108"/>
                    <a:pt x="406" y="1417"/>
                    <a:pt x="894" y="1417"/>
                  </a:cubicBezTo>
                  <a:cubicBezTo>
                    <a:pt x="1394" y="1417"/>
                    <a:pt x="1787" y="1108"/>
                    <a:pt x="1787" y="715"/>
                  </a:cubicBezTo>
                  <a:cubicBezTo>
                    <a:pt x="1787" y="322"/>
                    <a:pt x="1394" y="0"/>
                    <a:pt x="8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6"/>
            <p:cNvSpPr/>
            <p:nvPr/>
          </p:nvSpPr>
          <p:spPr>
            <a:xfrm>
              <a:off x="4972246" y="1578504"/>
              <a:ext cx="40922" cy="32501"/>
            </a:xfrm>
            <a:custGeom>
              <a:avLst/>
              <a:gdLst/>
              <a:ahLst/>
              <a:cxnLst/>
              <a:rect l="l" t="t" r="r" b="b"/>
              <a:pathLst>
                <a:path w="1787" h="1418" extrusionOk="0">
                  <a:moveTo>
                    <a:pt x="894" y="0"/>
                  </a:moveTo>
                  <a:cubicBezTo>
                    <a:pt x="406" y="0"/>
                    <a:pt x="1" y="322"/>
                    <a:pt x="1" y="715"/>
                  </a:cubicBezTo>
                  <a:cubicBezTo>
                    <a:pt x="1" y="1108"/>
                    <a:pt x="406" y="1417"/>
                    <a:pt x="894" y="1417"/>
                  </a:cubicBezTo>
                  <a:cubicBezTo>
                    <a:pt x="1394" y="1417"/>
                    <a:pt x="1787" y="1108"/>
                    <a:pt x="1787" y="715"/>
                  </a:cubicBezTo>
                  <a:cubicBezTo>
                    <a:pt x="1787" y="322"/>
                    <a:pt x="1394" y="0"/>
                    <a:pt x="8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6"/>
            <p:cNvSpPr/>
            <p:nvPr/>
          </p:nvSpPr>
          <p:spPr>
            <a:xfrm>
              <a:off x="4980422" y="1565921"/>
              <a:ext cx="10397" cy="18336"/>
            </a:xfrm>
            <a:custGeom>
              <a:avLst/>
              <a:gdLst/>
              <a:ahLst/>
              <a:cxnLst/>
              <a:rect l="l" t="t" r="r" b="b"/>
              <a:pathLst>
                <a:path w="454" h="800" extrusionOk="0">
                  <a:moveTo>
                    <a:pt x="209" y="1"/>
                  </a:moveTo>
                  <a:cubicBezTo>
                    <a:pt x="97" y="1"/>
                    <a:pt x="1" y="103"/>
                    <a:pt x="1" y="216"/>
                  </a:cubicBezTo>
                  <a:lnTo>
                    <a:pt x="1" y="573"/>
                  </a:lnTo>
                  <a:cubicBezTo>
                    <a:pt x="1" y="704"/>
                    <a:pt x="108" y="799"/>
                    <a:pt x="227" y="799"/>
                  </a:cubicBezTo>
                  <a:cubicBezTo>
                    <a:pt x="358" y="799"/>
                    <a:pt x="453" y="704"/>
                    <a:pt x="453" y="573"/>
                  </a:cubicBezTo>
                  <a:lnTo>
                    <a:pt x="453" y="216"/>
                  </a:lnTo>
                  <a:cubicBezTo>
                    <a:pt x="453" y="103"/>
                    <a:pt x="368" y="1"/>
                    <a:pt x="247" y="1"/>
                  </a:cubicBezTo>
                  <a:cubicBezTo>
                    <a:pt x="241" y="1"/>
                    <a:pt x="234" y="1"/>
                    <a:pt x="227" y="2"/>
                  </a:cubicBezTo>
                  <a:cubicBezTo>
                    <a:pt x="221" y="1"/>
                    <a:pt x="215"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6"/>
            <p:cNvSpPr/>
            <p:nvPr/>
          </p:nvSpPr>
          <p:spPr>
            <a:xfrm>
              <a:off x="4877417" y="1559504"/>
              <a:ext cx="29426" cy="24754"/>
            </a:xfrm>
            <a:custGeom>
              <a:avLst/>
              <a:gdLst/>
              <a:ahLst/>
              <a:cxnLst/>
              <a:rect l="l" t="t" r="r" b="b"/>
              <a:pathLst>
                <a:path w="1285" h="1080" extrusionOk="0">
                  <a:moveTo>
                    <a:pt x="323" y="0"/>
                  </a:moveTo>
                  <a:cubicBezTo>
                    <a:pt x="153" y="0"/>
                    <a:pt x="1" y="218"/>
                    <a:pt x="153" y="389"/>
                  </a:cubicBezTo>
                  <a:cubicBezTo>
                    <a:pt x="260" y="485"/>
                    <a:pt x="396" y="533"/>
                    <a:pt x="544" y="533"/>
                  </a:cubicBezTo>
                  <a:cubicBezTo>
                    <a:pt x="561" y="533"/>
                    <a:pt x="577" y="533"/>
                    <a:pt x="594" y="532"/>
                  </a:cubicBezTo>
                  <a:lnTo>
                    <a:pt x="713" y="532"/>
                  </a:lnTo>
                  <a:lnTo>
                    <a:pt x="713" y="853"/>
                  </a:lnTo>
                  <a:cubicBezTo>
                    <a:pt x="713" y="984"/>
                    <a:pt x="808" y="1079"/>
                    <a:pt x="939" y="1079"/>
                  </a:cubicBezTo>
                  <a:cubicBezTo>
                    <a:pt x="1058" y="1079"/>
                    <a:pt x="1165" y="984"/>
                    <a:pt x="1165" y="853"/>
                  </a:cubicBezTo>
                  <a:lnTo>
                    <a:pt x="1165" y="496"/>
                  </a:lnTo>
                  <a:cubicBezTo>
                    <a:pt x="1165" y="472"/>
                    <a:pt x="1153" y="460"/>
                    <a:pt x="1153" y="436"/>
                  </a:cubicBezTo>
                  <a:cubicBezTo>
                    <a:pt x="1249" y="389"/>
                    <a:pt x="1284" y="270"/>
                    <a:pt x="1260" y="175"/>
                  </a:cubicBezTo>
                  <a:cubicBezTo>
                    <a:pt x="1231" y="76"/>
                    <a:pt x="1137" y="11"/>
                    <a:pt x="1038" y="11"/>
                  </a:cubicBezTo>
                  <a:cubicBezTo>
                    <a:pt x="1017" y="11"/>
                    <a:pt x="996" y="13"/>
                    <a:pt x="975" y="20"/>
                  </a:cubicBezTo>
                  <a:cubicBezTo>
                    <a:pt x="855" y="66"/>
                    <a:pt x="728" y="83"/>
                    <a:pt x="599" y="83"/>
                  </a:cubicBezTo>
                  <a:cubicBezTo>
                    <a:pt x="561" y="83"/>
                    <a:pt x="524" y="82"/>
                    <a:pt x="487" y="79"/>
                  </a:cubicBezTo>
                  <a:cubicBezTo>
                    <a:pt x="437" y="24"/>
                    <a:pt x="379"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6"/>
            <p:cNvSpPr/>
            <p:nvPr/>
          </p:nvSpPr>
          <p:spPr>
            <a:xfrm>
              <a:off x="4965903" y="1550129"/>
              <a:ext cx="30640" cy="13798"/>
            </a:xfrm>
            <a:custGeom>
              <a:avLst/>
              <a:gdLst/>
              <a:ahLst/>
              <a:cxnLst/>
              <a:rect l="l" t="t" r="r" b="b"/>
              <a:pathLst>
                <a:path w="1338" h="602" extrusionOk="0">
                  <a:moveTo>
                    <a:pt x="765" y="1"/>
                  </a:moveTo>
                  <a:cubicBezTo>
                    <a:pt x="549" y="1"/>
                    <a:pt x="334" y="103"/>
                    <a:pt x="206" y="191"/>
                  </a:cubicBezTo>
                  <a:cubicBezTo>
                    <a:pt x="1" y="328"/>
                    <a:pt x="133" y="602"/>
                    <a:pt x="326" y="602"/>
                  </a:cubicBezTo>
                  <a:cubicBezTo>
                    <a:pt x="368" y="602"/>
                    <a:pt x="412" y="589"/>
                    <a:pt x="456" y="560"/>
                  </a:cubicBezTo>
                  <a:cubicBezTo>
                    <a:pt x="456" y="560"/>
                    <a:pt x="612" y="454"/>
                    <a:pt x="743" y="454"/>
                  </a:cubicBezTo>
                  <a:cubicBezTo>
                    <a:pt x="794" y="454"/>
                    <a:pt x="840" y="469"/>
                    <a:pt x="873" y="512"/>
                  </a:cubicBezTo>
                  <a:cubicBezTo>
                    <a:pt x="909" y="560"/>
                    <a:pt x="980" y="595"/>
                    <a:pt x="1052" y="595"/>
                  </a:cubicBezTo>
                  <a:cubicBezTo>
                    <a:pt x="1230" y="595"/>
                    <a:pt x="1337" y="393"/>
                    <a:pt x="1230" y="238"/>
                  </a:cubicBezTo>
                  <a:cubicBezTo>
                    <a:pt x="1101" y="62"/>
                    <a:pt x="932" y="1"/>
                    <a:pt x="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6"/>
            <p:cNvSpPr/>
            <p:nvPr/>
          </p:nvSpPr>
          <p:spPr>
            <a:xfrm>
              <a:off x="4918912" y="1578436"/>
              <a:ext cx="37029" cy="13225"/>
            </a:xfrm>
            <a:custGeom>
              <a:avLst/>
              <a:gdLst/>
              <a:ahLst/>
              <a:cxnLst/>
              <a:rect l="l" t="t" r="r" b="b"/>
              <a:pathLst>
                <a:path w="1617" h="577" extrusionOk="0">
                  <a:moveTo>
                    <a:pt x="319" y="0"/>
                  </a:moveTo>
                  <a:cubicBezTo>
                    <a:pt x="108" y="0"/>
                    <a:pt x="1" y="314"/>
                    <a:pt x="234" y="420"/>
                  </a:cubicBezTo>
                  <a:cubicBezTo>
                    <a:pt x="545" y="527"/>
                    <a:pt x="866" y="577"/>
                    <a:pt x="1188" y="577"/>
                  </a:cubicBezTo>
                  <a:cubicBezTo>
                    <a:pt x="1223" y="577"/>
                    <a:pt x="1259" y="576"/>
                    <a:pt x="1294" y="575"/>
                  </a:cubicBezTo>
                  <a:cubicBezTo>
                    <a:pt x="1305" y="576"/>
                    <a:pt x="1316" y="577"/>
                    <a:pt x="1326" y="577"/>
                  </a:cubicBezTo>
                  <a:cubicBezTo>
                    <a:pt x="1617" y="577"/>
                    <a:pt x="1617" y="121"/>
                    <a:pt x="1326" y="121"/>
                  </a:cubicBezTo>
                  <a:cubicBezTo>
                    <a:pt x="1316" y="121"/>
                    <a:pt x="1305" y="121"/>
                    <a:pt x="1294" y="122"/>
                  </a:cubicBezTo>
                  <a:cubicBezTo>
                    <a:pt x="1257" y="124"/>
                    <a:pt x="1219" y="125"/>
                    <a:pt x="1182" y="125"/>
                  </a:cubicBezTo>
                  <a:cubicBezTo>
                    <a:pt x="919" y="125"/>
                    <a:pt x="651" y="88"/>
                    <a:pt x="401" y="15"/>
                  </a:cubicBezTo>
                  <a:cubicBezTo>
                    <a:pt x="372" y="5"/>
                    <a:pt x="345" y="0"/>
                    <a:pt x="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46"/>
          <p:cNvGrpSpPr/>
          <p:nvPr/>
        </p:nvGrpSpPr>
        <p:grpSpPr>
          <a:xfrm>
            <a:off x="586858" y="3455700"/>
            <a:ext cx="512065" cy="640083"/>
            <a:chOff x="4104405" y="1451596"/>
            <a:chExt cx="274846" cy="341141"/>
          </a:xfrm>
        </p:grpSpPr>
        <p:sp>
          <p:nvSpPr>
            <p:cNvPr id="788" name="Google Shape;788;p46"/>
            <p:cNvSpPr/>
            <p:nvPr/>
          </p:nvSpPr>
          <p:spPr>
            <a:xfrm>
              <a:off x="4219180" y="1637730"/>
              <a:ext cx="51548" cy="155008"/>
            </a:xfrm>
            <a:custGeom>
              <a:avLst/>
              <a:gdLst/>
              <a:ahLst/>
              <a:cxnLst/>
              <a:rect l="l" t="t" r="r" b="b"/>
              <a:pathLst>
                <a:path w="2251" h="6763" extrusionOk="0">
                  <a:moveTo>
                    <a:pt x="1" y="0"/>
                  </a:moveTo>
                  <a:lnTo>
                    <a:pt x="1" y="6310"/>
                  </a:lnTo>
                  <a:cubicBezTo>
                    <a:pt x="1" y="6560"/>
                    <a:pt x="203" y="6763"/>
                    <a:pt x="453" y="6763"/>
                  </a:cubicBezTo>
                  <a:lnTo>
                    <a:pt x="1810" y="6763"/>
                  </a:lnTo>
                  <a:cubicBezTo>
                    <a:pt x="2049" y="6763"/>
                    <a:pt x="2251" y="6560"/>
                    <a:pt x="2251" y="6310"/>
                  </a:cubicBezTo>
                  <a:lnTo>
                    <a:pt x="22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6"/>
            <p:cNvSpPr/>
            <p:nvPr/>
          </p:nvSpPr>
          <p:spPr>
            <a:xfrm>
              <a:off x="4219180" y="1637730"/>
              <a:ext cx="51548" cy="155008"/>
            </a:xfrm>
            <a:custGeom>
              <a:avLst/>
              <a:gdLst/>
              <a:ahLst/>
              <a:cxnLst/>
              <a:rect l="l" t="t" r="r" b="b"/>
              <a:pathLst>
                <a:path w="2251" h="6763" extrusionOk="0">
                  <a:moveTo>
                    <a:pt x="1" y="0"/>
                  </a:moveTo>
                  <a:lnTo>
                    <a:pt x="1" y="6310"/>
                  </a:lnTo>
                  <a:cubicBezTo>
                    <a:pt x="1" y="6560"/>
                    <a:pt x="203" y="6763"/>
                    <a:pt x="453" y="6763"/>
                  </a:cubicBezTo>
                  <a:lnTo>
                    <a:pt x="1346" y="6763"/>
                  </a:lnTo>
                  <a:cubicBezTo>
                    <a:pt x="1084" y="6656"/>
                    <a:pt x="906" y="6406"/>
                    <a:pt x="894" y="6132"/>
                  </a:cubicBezTo>
                  <a:lnTo>
                    <a:pt x="894" y="4953"/>
                  </a:lnTo>
                  <a:cubicBezTo>
                    <a:pt x="894" y="4703"/>
                    <a:pt x="1096" y="4512"/>
                    <a:pt x="1334" y="4501"/>
                  </a:cubicBezTo>
                  <a:cubicBezTo>
                    <a:pt x="1441" y="4501"/>
                    <a:pt x="1560" y="4501"/>
                    <a:pt x="1680" y="4489"/>
                  </a:cubicBezTo>
                  <a:cubicBezTo>
                    <a:pt x="1870" y="4465"/>
                    <a:pt x="2061" y="4441"/>
                    <a:pt x="2251" y="4417"/>
                  </a:cubicBezTo>
                  <a:lnTo>
                    <a:pt x="2251" y="0"/>
                  </a:ln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6"/>
            <p:cNvSpPr/>
            <p:nvPr/>
          </p:nvSpPr>
          <p:spPr>
            <a:xfrm>
              <a:off x="4104405" y="1451596"/>
              <a:ext cx="274846" cy="268279"/>
            </a:xfrm>
            <a:custGeom>
              <a:avLst/>
              <a:gdLst/>
              <a:ahLst/>
              <a:cxnLst/>
              <a:rect l="l" t="t" r="r" b="b"/>
              <a:pathLst>
                <a:path w="12002" h="11705" extrusionOk="0">
                  <a:moveTo>
                    <a:pt x="6109" y="1"/>
                  </a:moveTo>
                  <a:cubicBezTo>
                    <a:pt x="3095" y="1"/>
                    <a:pt x="583" y="2295"/>
                    <a:pt x="286" y="5299"/>
                  </a:cubicBezTo>
                  <a:cubicBezTo>
                    <a:pt x="0" y="8300"/>
                    <a:pt x="2036" y="11038"/>
                    <a:pt x="5013" y="11621"/>
                  </a:cubicBezTo>
                  <a:lnTo>
                    <a:pt x="5620" y="11479"/>
                  </a:lnTo>
                  <a:lnTo>
                    <a:pt x="6620" y="11705"/>
                  </a:lnTo>
                  <a:cubicBezTo>
                    <a:pt x="9656" y="11455"/>
                    <a:pt x="12002" y="8919"/>
                    <a:pt x="12002" y="5859"/>
                  </a:cubicBezTo>
                  <a:cubicBezTo>
                    <a:pt x="12002" y="2775"/>
                    <a:pt x="9609" y="215"/>
                    <a:pt x="6537" y="13"/>
                  </a:cubicBezTo>
                  <a:cubicBezTo>
                    <a:pt x="6406" y="1"/>
                    <a:pt x="6275" y="1"/>
                    <a:pt x="6132" y="1"/>
                  </a:cubicBezTo>
                  <a:cubicBezTo>
                    <a:pt x="6124" y="1"/>
                    <a:pt x="6116" y="1"/>
                    <a:pt x="6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6"/>
            <p:cNvSpPr/>
            <p:nvPr/>
          </p:nvSpPr>
          <p:spPr>
            <a:xfrm>
              <a:off x="4179380" y="1482607"/>
              <a:ext cx="168796" cy="206738"/>
            </a:xfrm>
            <a:custGeom>
              <a:avLst/>
              <a:gdLst/>
              <a:ahLst/>
              <a:cxnLst/>
              <a:rect l="l" t="t" r="r" b="b"/>
              <a:pathLst>
                <a:path w="7371" h="9020" extrusionOk="0">
                  <a:moveTo>
                    <a:pt x="2879" y="1"/>
                  </a:moveTo>
                  <a:cubicBezTo>
                    <a:pt x="2630" y="1"/>
                    <a:pt x="2376" y="22"/>
                    <a:pt x="2120" y="65"/>
                  </a:cubicBezTo>
                  <a:lnTo>
                    <a:pt x="60" y="1660"/>
                  </a:lnTo>
                  <a:lnTo>
                    <a:pt x="0" y="7673"/>
                  </a:lnTo>
                  <a:lnTo>
                    <a:pt x="2298" y="8983"/>
                  </a:lnTo>
                  <a:cubicBezTo>
                    <a:pt x="2493" y="9008"/>
                    <a:pt x="2686" y="9020"/>
                    <a:pt x="2877" y="9020"/>
                  </a:cubicBezTo>
                  <a:cubicBezTo>
                    <a:pt x="5321" y="9020"/>
                    <a:pt x="7370" y="7024"/>
                    <a:pt x="7370" y="4506"/>
                  </a:cubicBezTo>
                  <a:cubicBezTo>
                    <a:pt x="7370" y="1979"/>
                    <a:pt x="5314" y="1"/>
                    <a:pt x="28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6"/>
            <p:cNvSpPr/>
            <p:nvPr/>
          </p:nvSpPr>
          <p:spPr>
            <a:xfrm>
              <a:off x="4140656" y="1484074"/>
              <a:ext cx="91371" cy="204699"/>
            </a:xfrm>
            <a:custGeom>
              <a:avLst/>
              <a:gdLst/>
              <a:ahLst/>
              <a:cxnLst/>
              <a:rect l="l" t="t" r="r" b="b"/>
              <a:pathLst>
                <a:path w="3990" h="8931" extrusionOk="0">
                  <a:moveTo>
                    <a:pt x="3811" y="1"/>
                  </a:moveTo>
                  <a:lnTo>
                    <a:pt x="3811" y="1"/>
                  </a:lnTo>
                  <a:cubicBezTo>
                    <a:pt x="1596" y="370"/>
                    <a:pt x="1" y="2299"/>
                    <a:pt x="36" y="4537"/>
                  </a:cubicBezTo>
                  <a:cubicBezTo>
                    <a:pt x="84" y="6773"/>
                    <a:pt x="1759" y="8640"/>
                    <a:pt x="3981" y="8917"/>
                  </a:cubicBezTo>
                  <a:lnTo>
                    <a:pt x="3981" y="8917"/>
                  </a:lnTo>
                  <a:cubicBezTo>
                    <a:pt x="1420" y="5054"/>
                    <a:pt x="2562" y="1868"/>
                    <a:pt x="3811" y="1"/>
                  </a:cubicBezTo>
                  <a:close/>
                  <a:moveTo>
                    <a:pt x="3981" y="8917"/>
                  </a:moveTo>
                  <a:lnTo>
                    <a:pt x="3981" y="8917"/>
                  </a:lnTo>
                  <a:cubicBezTo>
                    <a:pt x="3984" y="8922"/>
                    <a:pt x="3986" y="8926"/>
                    <a:pt x="3989" y="8930"/>
                  </a:cubicBezTo>
                  <a:lnTo>
                    <a:pt x="3989" y="8919"/>
                  </a:lnTo>
                  <a:cubicBezTo>
                    <a:pt x="3986" y="8918"/>
                    <a:pt x="3984" y="8918"/>
                    <a:pt x="3981" y="891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6"/>
            <p:cNvSpPr/>
            <p:nvPr/>
          </p:nvSpPr>
          <p:spPr>
            <a:xfrm>
              <a:off x="4110680" y="1451619"/>
              <a:ext cx="145346" cy="268806"/>
            </a:xfrm>
            <a:custGeom>
              <a:avLst/>
              <a:gdLst/>
              <a:ahLst/>
              <a:cxnLst/>
              <a:rect l="l" t="t" r="r" b="b"/>
              <a:pathLst>
                <a:path w="6347" h="11728" extrusionOk="0">
                  <a:moveTo>
                    <a:pt x="5858" y="0"/>
                  </a:moveTo>
                  <a:cubicBezTo>
                    <a:pt x="2619" y="0"/>
                    <a:pt x="0" y="2619"/>
                    <a:pt x="0" y="5858"/>
                  </a:cubicBezTo>
                  <a:cubicBezTo>
                    <a:pt x="0" y="9096"/>
                    <a:pt x="2619" y="11728"/>
                    <a:pt x="5858" y="11728"/>
                  </a:cubicBezTo>
                  <a:cubicBezTo>
                    <a:pt x="6025" y="11728"/>
                    <a:pt x="6179" y="11716"/>
                    <a:pt x="6346" y="11704"/>
                  </a:cubicBezTo>
                  <a:cubicBezTo>
                    <a:pt x="1298" y="5894"/>
                    <a:pt x="4929" y="1357"/>
                    <a:pt x="6263" y="12"/>
                  </a:cubicBezTo>
                  <a:cubicBezTo>
                    <a:pt x="6132" y="0"/>
                    <a:pt x="6001" y="0"/>
                    <a:pt x="5858" y="0"/>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6"/>
            <p:cNvSpPr/>
            <p:nvPr/>
          </p:nvSpPr>
          <p:spPr>
            <a:xfrm>
              <a:off x="4172555" y="1554668"/>
              <a:ext cx="72547" cy="103736"/>
            </a:xfrm>
            <a:custGeom>
              <a:avLst/>
              <a:gdLst/>
              <a:ahLst/>
              <a:cxnLst/>
              <a:rect l="l" t="t" r="r" b="b"/>
              <a:pathLst>
                <a:path w="3168" h="4526" extrusionOk="0">
                  <a:moveTo>
                    <a:pt x="1350" y="2261"/>
                  </a:moveTo>
                  <a:cubicBezTo>
                    <a:pt x="1816" y="2261"/>
                    <a:pt x="2263" y="2624"/>
                    <a:pt x="2263" y="3172"/>
                  </a:cubicBezTo>
                  <a:cubicBezTo>
                    <a:pt x="2263" y="3672"/>
                    <a:pt x="1858" y="4076"/>
                    <a:pt x="1358" y="4076"/>
                  </a:cubicBezTo>
                  <a:cubicBezTo>
                    <a:pt x="548" y="4076"/>
                    <a:pt x="144" y="3100"/>
                    <a:pt x="715" y="2529"/>
                  </a:cubicBezTo>
                  <a:cubicBezTo>
                    <a:pt x="900" y="2344"/>
                    <a:pt x="1127" y="2261"/>
                    <a:pt x="1350" y="2261"/>
                  </a:cubicBezTo>
                  <a:close/>
                  <a:moveTo>
                    <a:pt x="1824" y="1"/>
                  </a:moveTo>
                  <a:cubicBezTo>
                    <a:pt x="1790" y="1"/>
                    <a:pt x="1754" y="9"/>
                    <a:pt x="1715" y="28"/>
                  </a:cubicBezTo>
                  <a:cubicBezTo>
                    <a:pt x="1382" y="195"/>
                    <a:pt x="1084" y="433"/>
                    <a:pt x="846" y="707"/>
                  </a:cubicBezTo>
                  <a:cubicBezTo>
                    <a:pt x="465" y="1159"/>
                    <a:pt x="1" y="1933"/>
                    <a:pt x="1" y="3172"/>
                  </a:cubicBezTo>
                  <a:cubicBezTo>
                    <a:pt x="1" y="3985"/>
                    <a:pt x="665" y="4526"/>
                    <a:pt x="1360" y="4526"/>
                  </a:cubicBezTo>
                  <a:cubicBezTo>
                    <a:pt x="1693" y="4526"/>
                    <a:pt x="2033" y="4402"/>
                    <a:pt x="2311" y="4124"/>
                  </a:cubicBezTo>
                  <a:cubicBezTo>
                    <a:pt x="3168" y="3279"/>
                    <a:pt x="2561" y="1814"/>
                    <a:pt x="1358" y="1814"/>
                  </a:cubicBezTo>
                  <a:cubicBezTo>
                    <a:pt x="1096" y="1814"/>
                    <a:pt x="834" y="1898"/>
                    <a:pt x="608" y="2040"/>
                  </a:cubicBezTo>
                  <a:cubicBezTo>
                    <a:pt x="727" y="1671"/>
                    <a:pt x="918" y="1326"/>
                    <a:pt x="1168" y="1028"/>
                  </a:cubicBezTo>
                  <a:cubicBezTo>
                    <a:pt x="1370" y="778"/>
                    <a:pt x="1620" y="588"/>
                    <a:pt x="1894" y="445"/>
                  </a:cubicBezTo>
                  <a:cubicBezTo>
                    <a:pt x="2152" y="352"/>
                    <a:pt x="2043" y="1"/>
                    <a:pt x="18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6"/>
            <p:cNvSpPr/>
            <p:nvPr/>
          </p:nvSpPr>
          <p:spPr>
            <a:xfrm>
              <a:off x="4254904" y="1555034"/>
              <a:ext cx="62998" cy="104263"/>
            </a:xfrm>
            <a:custGeom>
              <a:avLst/>
              <a:gdLst/>
              <a:ahLst/>
              <a:cxnLst/>
              <a:rect l="l" t="t" r="r" b="b"/>
              <a:pathLst>
                <a:path w="2751" h="4549" extrusionOk="0">
                  <a:moveTo>
                    <a:pt x="1370" y="405"/>
                  </a:moveTo>
                  <a:cubicBezTo>
                    <a:pt x="1882" y="405"/>
                    <a:pt x="2286" y="834"/>
                    <a:pt x="2275" y="1346"/>
                  </a:cubicBezTo>
                  <a:lnTo>
                    <a:pt x="2275" y="3156"/>
                  </a:lnTo>
                  <a:cubicBezTo>
                    <a:pt x="2286" y="3668"/>
                    <a:pt x="1882" y="4096"/>
                    <a:pt x="1370" y="4096"/>
                  </a:cubicBezTo>
                  <a:cubicBezTo>
                    <a:pt x="858" y="4096"/>
                    <a:pt x="441" y="3668"/>
                    <a:pt x="465" y="3156"/>
                  </a:cubicBezTo>
                  <a:lnTo>
                    <a:pt x="465" y="1346"/>
                  </a:lnTo>
                  <a:cubicBezTo>
                    <a:pt x="441" y="834"/>
                    <a:pt x="858" y="405"/>
                    <a:pt x="1370" y="405"/>
                  </a:cubicBezTo>
                  <a:close/>
                  <a:moveTo>
                    <a:pt x="1382" y="0"/>
                  </a:moveTo>
                  <a:cubicBezTo>
                    <a:pt x="631" y="0"/>
                    <a:pt x="24" y="608"/>
                    <a:pt x="24" y="1346"/>
                  </a:cubicBezTo>
                  <a:lnTo>
                    <a:pt x="24" y="3156"/>
                  </a:lnTo>
                  <a:cubicBezTo>
                    <a:pt x="0" y="3918"/>
                    <a:pt x="608" y="4549"/>
                    <a:pt x="1370" y="4549"/>
                  </a:cubicBezTo>
                  <a:cubicBezTo>
                    <a:pt x="2144" y="4549"/>
                    <a:pt x="2751" y="3918"/>
                    <a:pt x="2727" y="3156"/>
                  </a:cubicBezTo>
                  <a:lnTo>
                    <a:pt x="2727" y="1346"/>
                  </a:lnTo>
                  <a:cubicBezTo>
                    <a:pt x="2727" y="608"/>
                    <a:pt x="2120"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6"/>
            <p:cNvSpPr/>
            <p:nvPr/>
          </p:nvSpPr>
          <p:spPr>
            <a:xfrm>
              <a:off x="4196417" y="1510547"/>
              <a:ext cx="11198" cy="19138"/>
            </a:xfrm>
            <a:custGeom>
              <a:avLst/>
              <a:gdLst/>
              <a:ahLst/>
              <a:cxnLst/>
              <a:rect l="l" t="t" r="r" b="b"/>
              <a:pathLst>
                <a:path w="489" h="835" extrusionOk="0">
                  <a:moveTo>
                    <a:pt x="245" y="1"/>
                  </a:moveTo>
                  <a:cubicBezTo>
                    <a:pt x="123" y="1"/>
                    <a:pt x="1" y="84"/>
                    <a:pt x="18" y="251"/>
                  </a:cubicBezTo>
                  <a:lnTo>
                    <a:pt x="18" y="620"/>
                  </a:lnTo>
                  <a:cubicBezTo>
                    <a:pt x="18" y="739"/>
                    <a:pt x="126" y="834"/>
                    <a:pt x="245" y="834"/>
                  </a:cubicBezTo>
                  <a:cubicBezTo>
                    <a:pt x="364" y="834"/>
                    <a:pt x="471" y="739"/>
                    <a:pt x="471" y="608"/>
                  </a:cubicBezTo>
                  <a:lnTo>
                    <a:pt x="471" y="251"/>
                  </a:lnTo>
                  <a:cubicBezTo>
                    <a:pt x="489" y="84"/>
                    <a:pt x="367" y="1"/>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6"/>
            <p:cNvSpPr/>
            <p:nvPr/>
          </p:nvSpPr>
          <p:spPr>
            <a:xfrm>
              <a:off x="4282040" y="1510547"/>
              <a:ext cx="11198" cy="19138"/>
            </a:xfrm>
            <a:custGeom>
              <a:avLst/>
              <a:gdLst/>
              <a:ahLst/>
              <a:cxnLst/>
              <a:rect l="l" t="t" r="r" b="b"/>
              <a:pathLst>
                <a:path w="489" h="835" extrusionOk="0">
                  <a:moveTo>
                    <a:pt x="244" y="1"/>
                  </a:moveTo>
                  <a:cubicBezTo>
                    <a:pt x="122" y="1"/>
                    <a:pt x="0" y="84"/>
                    <a:pt x="18" y="251"/>
                  </a:cubicBezTo>
                  <a:lnTo>
                    <a:pt x="18" y="620"/>
                  </a:lnTo>
                  <a:cubicBezTo>
                    <a:pt x="18" y="739"/>
                    <a:pt x="125" y="834"/>
                    <a:pt x="244" y="834"/>
                  </a:cubicBezTo>
                  <a:cubicBezTo>
                    <a:pt x="363" y="834"/>
                    <a:pt x="470" y="739"/>
                    <a:pt x="470" y="608"/>
                  </a:cubicBezTo>
                  <a:lnTo>
                    <a:pt x="470" y="251"/>
                  </a:lnTo>
                  <a:cubicBezTo>
                    <a:pt x="488" y="84"/>
                    <a:pt x="366"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6"/>
            <p:cNvSpPr/>
            <p:nvPr/>
          </p:nvSpPr>
          <p:spPr>
            <a:xfrm>
              <a:off x="4219592" y="1523726"/>
              <a:ext cx="50609" cy="20949"/>
            </a:xfrm>
            <a:custGeom>
              <a:avLst/>
              <a:gdLst/>
              <a:ahLst/>
              <a:cxnLst/>
              <a:rect l="l" t="t" r="r" b="b"/>
              <a:pathLst>
                <a:path w="2210" h="914" extrusionOk="0">
                  <a:moveTo>
                    <a:pt x="245" y="0"/>
                  </a:moveTo>
                  <a:cubicBezTo>
                    <a:pt x="123" y="0"/>
                    <a:pt x="1" y="87"/>
                    <a:pt x="18" y="259"/>
                  </a:cubicBezTo>
                  <a:cubicBezTo>
                    <a:pt x="18" y="616"/>
                    <a:pt x="316" y="914"/>
                    <a:pt x="685" y="914"/>
                  </a:cubicBezTo>
                  <a:cubicBezTo>
                    <a:pt x="840" y="914"/>
                    <a:pt x="995" y="854"/>
                    <a:pt x="1114" y="747"/>
                  </a:cubicBezTo>
                  <a:cubicBezTo>
                    <a:pt x="1245" y="860"/>
                    <a:pt x="1397" y="910"/>
                    <a:pt x="1547" y="910"/>
                  </a:cubicBezTo>
                  <a:cubicBezTo>
                    <a:pt x="1887" y="910"/>
                    <a:pt x="2209" y="648"/>
                    <a:pt x="2209" y="259"/>
                  </a:cubicBezTo>
                  <a:cubicBezTo>
                    <a:pt x="2209" y="128"/>
                    <a:pt x="2102" y="33"/>
                    <a:pt x="1983" y="33"/>
                  </a:cubicBezTo>
                  <a:lnTo>
                    <a:pt x="1971" y="33"/>
                  </a:lnTo>
                  <a:cubicBezTo>
                    <a:pt x="1852" y="33"/>
                    <a:pt x="1745" y="128"/>
                    <a:pt x="1745" y="259"/>
                  </a:cubicBezTo>
                  <a:cubicBezTo>
                    <a:pt x="1745" y="396"/>
                    <a:pt x="1641" y="465"/>
                    <a:pt x="1536" y="465"/>
                  </a:cubicBezTo>
                  <a:cubicBezTo>
                    <a:pt x="1432" y="465"/>
                    <a:pt x="1328" y="396"/>
                    <a:pt x="1328" y="259"/>
                  </a:cubicBezTo>
                  <a:cubicBezTo>
                    <a:pt x="1316" y="122"/>
                    <a:pt x="1212" y="54"/>
                    <a:pt x="1108" y="54"/>
                  </a:cubicBezTo>
                  <a:cubicBezTo>
                    <a:pt x="1004" y="54"/>
                    <a:pt x="900" y="122"/>
                    <a:pt x="888" y="259"/>
                  </a:cubicBezTo>
                  <a:cubicBezTo>
                    <a:pt x="888" y="396"/>
                    <a:pt x="783" y="465"/>
                    <a:pt x="679" y="465"/>
                  </a:cubicBezTo>
                  <a:cubicBezTo>
                    <a:pt x="575" y="465"/>
                    <a:pt x="471" y="396"/>
                    <a:pt x="471" y="259"/>
                  </a:cubicBezTo>
                  <a:cubicBezTo>
                    <a:pt x="489" y="87"/>
                    <a:pt x="367" y="0"/>
                    <a:pt x="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 name="Google Shape;799;p46"/>
          <p:cNvGrpSpPr/>
          <p:nvPr/>
        </p:nvGrpSpPr>
        <p:grpSpPr>
          <a:xfrm>
            <a:off x="601722" y="2385874"/>
            <a:ext cx="657371" cy="640067"/>
            <a:chOff x="4758498" y="2797436"/>
            <a:chExt cx="349294" cy="341187"/>
          </a:xfrm>
        </p:grpSpPr>
        <p:sp>
          <p:nvSpPr>
            <p:cNvPr id="800" name="Google Shape;800;p46"/>
            <p:cNvSpPr/>
            <p:nvPr/>
          </p:nvSpPr>
          <p:spPr>
            <a:xfrm>
              <a:off x="4911722" y="3014442"/>
              <a:ext cx="51548" cy="124181"/>
            </a:xfrm>
            <a:custGeom>
              <a:avLst/>
              <a:gdLst/>
              <a:ahLst/>
              <a:cxnLst/>
              <a:rect l="l" t="t" r="r" b="b"/>
              <a:pathLst>
                <a:path w="2251" h="5418" extrusionOk="0">
                  <a:moveTo>
                    <a:pt x="1" y="1"/>
                  </a:moveTo>
                  <a:lnTo>
                    <a:pt x="1" y="4965"/>
                  </a:lnTo>
                  <a:cubicBezTo>
                    <a:pt x="1" y="5216"/>
                    <a:pt x="203" y="5418"/>
                    <a:pt x="453" y="5418"/>
                  </a:cubicBezTo>
                  <a:lnTo>
                    <a:pt x="1810" y="5418"/>
                  </a:lnTo>
                  <a:cubicBezTo>
                    <a:pt x="2048" y="5418"/>
                    <a:pt x="2251" y="5216"/>
                    <a:pt x="2251" y="4965"/>
                  </a:cubicBezTo>
                  <a:lnTo>
                    <a:pt x="22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6"/>
            <p:cNvSpPr/>
            <p:nvPr/>
          </p:nvSpPr>
          <p:spPr>
            <a:xfrm>
              <a:off x="4911722" y="3014442"/>
              <a:ext cx="51548" cy="124181"/>
            </a:xfrm>
            <a:custGeom>
              <a:avLst/>
              <a:gdLst/>
              <a:ahLst/>
              <a:cxnLst/>
              <a:rect l="l" t="t" r="r" b="b"/>
              <a:pathLst>
                <a:path w="2251" h="5418" extrusionOk="0">
                  <a:moveTo>
                    <a:pt x="1" y="1"/>
                  </a:moveTo>
                  <a:lnTo>
                    <a:pt x="1" y="4965"/>
                  </a:lnTo>
                  <a:cubicBezTo>
                    <a:pt x="1" y="5216"/>
                    <a:pt x="203" y="5418"/>
                    <a:pt x="441" y="5418"/>
                  </a:cubicBezTo>
                  <a:lnTo>
                    <a:pt x="1167" y="5418"/>
                  </a:lnTo>
                  <a:cubicBezTo>
                    <a:pt x="989" y="5299"/>
                    <a:pt x="894" y="5096"/>
                    <a:pt x="882" y="4882"/>
                  </a:cubicBezTo>
                  <a:lnTo>
                    <a:pt x="894" y="4287"/>
                  </a:lnTo>
                  <a:cubicBezTo>
                    <a:pt x="894" y="4037"/>
                    <a:pt x="1096" y="3834"/>
                    <a:pt x="1334" y="3834"/>
                  </a:cubicBezTo>
                  <a:lnTo>
                    <a:pt x="2251" y="3834"/>
                  </a:lnTo>
                  <a:lnTo>
                    <a:pt x="2251" y="1"/>
                  </a:ln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6"/>
            <p:cNvSpPr/>
            <p:nvPr/>
          </p:nvSpPr>
          <p:spPr>
            <a:xfrm>
              <a:off x="4758498" y="2797436"/>
              <a:ext cx="349294" cy="284437"/>
            </a:xfrm>
            <a:custGeom>
              <a:avLst/>
              <a:gdLst/>
              <a:ahLst/>
              <a:cxnLst/>
              <a:rect l="l" t="t" r="r" b="b"/>
              <a:pathLst>
                <a:path w="15253" h="12410" extrusionOk="0">
                  <a:moveTo>
                    <a:pt x="7818" y="0"/>
                  </a:moveTo>
                  <a:cubicBezTo>
                    <a:pt x="7296" y="0"/>
                    <a:pt x="6773" y="250"/>
                    <a:pt x="6453" y="753"/>
                  </a:cubicBezTo>
                  <a:cubicBezTo>
                    <a:pt x="6442" y="753"/>
                    <a:pt x="6442" y="765"/>
                    <a:pt x="6442" y="765"/>
                  </a:cubicBezTo>
                  <a:lnTo>
                    <a:pt x="584" y="10266"/>
                  </a:lnTo>
                  <a:cubicBezTo>
                    <a:pt x="0" y="11195"/>
                    <a:pt x="667" y="12398"/>
                    <a:pt x="1774" y="12409"/>
                  </a:cubicBezTo>
                  <a:lnTo>
                    <a:pt x="6680" y="12409"/>
                  </a:lnTo>
                  <a:lnTo>
                    <a:pt x="6775" y="12386"/>
                  </a:lnTo>
                  <a:lnTo>
                    <a:pt x="6918" y="12409"/>
                  </a:lnTo>
                  <a:lnTo>
                    <a:pt x="13847" y="12409"/>
                  </a:lnTo>
                  <a:cubicBezTo>
                    <a:pt x="14621" y="12409"/>
                    <a:pt x="15252" y="11778"/>
                    <a:pt x="15252" y="11004"/>
                  </a:cubicBezTo>
                  <a:cubicBezTo>
                    <a:pt x="15252" y="10874"/>
                    <a:pt x="15228" y="10743"/>
                    <a:pt x="15193" y="10612"/>
                  </a:cubicBezTo>
                  <a:cubicBezTo>
                    <a:pt x="15169" y="10493"/>
                    <a:pt x="15109" y="10373"/>
                    <a:pt x="15038" y="10266"/>
                  </a:cubicBezTo>
                  <a:lnTo>
                    <a:pt x="9192" y="765"/>
                  </a:lnTo>
                  <a:cubicBezTo>
                    <a:pt x="8875" y="256"/>
                    <a:pt x="8346" y="0"/>
                    <a:pt x="78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6"/>
            <p:cNvSpPr/>
            <p:nvPr/>
          </p:nvSpPr>
          <p:spPr>
            <a:xfrm>
              <a:off x="4850922" y="2818110"/>
              <a:ext cx="236420" cy="243021"/>
            </a:xfrm>
            <a:custGeom>
              <a:avLst/>
              <a:gdLst/>
              <a:ahLst/>
              <a:cxnLst/>
              <a:rect l="l" t="t" r="r" b="b"/>
              <a:pathLst>
                <a:path w="10324" h="10603" extrusionOk="0">
                  <a:moveTo>
                    <a:pt x="3787" y="0"/>
                  </a:moveTo>
                  <a:cubicBezTo>
                    <a:pt x="3552" y="0"/>
                    <a:pt x="3316" y="113"/>
                    <a:pt x="3179" y="339"/>
                  </a:cubicBezTo>
                  <a:lnTo>
                    <a:pt x="2215" y="1899"/>
                  </a:lnTo>
                  <a:lnTo>
                    <a:pt x="1" y="9352"/>
                  </a:lnTo>
                  <a:lnTo>
                    <a:pt x="2227" y="10603"/>
                  </a:lnTo>
                  <a:lnTo>
                    <a:pt x="9811" y="10603"/>
                  </a:lnTo>
                  <a:cubicBezTo>
                    <a:pt x="10097" y="10603"/>
                    <a:pt x="10323" y="10376"/>
                    <a:pt x="10323" y="10102"/>
                  </a:cubicBezTo>
                  <a:cubicBezTo>
                    <a:pt x="10323" y="10007"/>
                    <a:pt x="10299" y="9912"/>
                    <a:pt x="10252" y="9829"/>
                  </a:cubicBezTo>
                  <a:lnTo>
                    <a:pt x="4394" y="339"/>
                  </a:lnTo>
                  <a:cubicBezTo>
                    <a:pt x="4257" y="113"/>
                    <a:pt x="4022" y="0"/>
                    <a:pt x="37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6"/>
            <p:cNvSpPr/>
            <p:nvPr/>
          </p:nvSpPr>
          <p:spPr>
            <a:xfrm>
              <a:off x="4787672" y="2861635"/>
              <a:ext cx="113996" cy="199496"/>
            </a:xfrm>
            <a:custGeom>
              <a:avLst/>
              <a:gdLst/>
              <a:ahLst/>
              <a:cxnLst/>
              <a:rect l="l" t="t" r="r" b="b"/>
              <a:pathLst>
                <a:path w="4978" h="8704" extrusionOk="0">
                  <a:moveTo>
                    <a:pt x="4965" y="0"/>
                  </a:moveTo>
                  <a:lnTo>
                    <a:pt x="72" y="7930"/>
                  </a:lnTo>
                  <a:cubicBezTo>
                    <a:pt x="24" y="8013"/>
                    <a:pt x="0" y="8108"/>
                    <a:pt x="0" y="8203"/>
                  </a:cubicBezTo>
                  <a:cubicBezTo>
                    <a:pt x="0" y="8477"/>
                    <a:pt x="226" y="8704"/>
                    <a:pt x="500" y="8704"/>
                  </a:cubicBezTo>
                  <a:lnTo>
                    <a:pt x="4977" y="8704"/>
                  </a:lnTo>
                  <a:cubicBezTo>
                    <a:pt x="4965" y="8608"/>
                    <a:pt x="4953" y="8501"/>
                    <a:pt x="4965" y="8394"/>
                  </a:cubicBezTo>
                  <a:lnTo>
                    <a:pt x="49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6"/>
            <p:cNvSpPr/>
            <p:nvPr/>
          </p:nvSpPr>
          <p:spPr>
            <a:xfrm>
              <a:off x="4758498" y="2814695"/>
              <a:ext cx="158422" cy="267178"/>
            </a:xfrm>
            <a:custGeom>
              <a:avLst/>
              <a:gdLst/>
              <a:ahLst/>
              <a:cxnLst/>
              <a:rect l="l" t="t" r="r" b="b"/>
              <a:pathLst>
                <a:path w="6918" h="11657" extrusionOk="0">
                  <a:moveTo>
                    <a:pt x="6453" y="0"/>
                  </a:moveTo>
                  <a:cubicBezTo>
                    <a:pt x="6453" y="0"/>
                    <a:pt x="6442" y="12"/>
                    <a:pt x="6442" y="12"/>
                  </a:cubicBezTo>
                  <a:lnTo>
                    <a:pt x="584" y="9513"/>
                  </a:lnTo>
                  <a:cubicBezTo>
                    <a:pt x="0" y="10442"/>
                    <a:pt x="679" y="11645"/>
                    <a:pt x="1774" y="11656"/>
                  </a:cubicBezTo>
                  <a:lnTo>
                    <a:pt x="6918" y="11656"/>
                  </a:lnTo>
                  <a:cubicBezTo>
                    <a:pt x="6144" y="11299"/>
                    <a:pt x="6239" y="10442"/>
                    <a:pt x="6239" y="10442"/>
                  </a:cubicBezTo>
                  <a:lnTo>
                    <a:pt x="6239" y="1703"/>
                  </a:lnTo>
                  <a:cubicBezTo>
                    <a:pt x="6227" y="1131"/>
                    <a:pt x="6299" y="548"/>
                    <a:pt x="6453" y="0"/>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6"/>
            <p:cNvSpPr/>
            <p:nvPr/>
          </p:nvSpPr>
          <p:spPr>
            <a:xfrm>
              <a:off x="4916622" y="3009263"/>
              <a:ext cx="36296" cy="31125"/>
            </a:xfrm>
            <a:custGeom>
              <a:avLst/>
              <a:gdLst/>
              <a:ahLst/>
              <a:cxnLst/>
              <a:rect l="l" t="t" r="r" b="b"/>
              <a:pathLst>
                <a:path w="1585" h="1358" extrusionOk="0">
                  <a:moveTo>
                    <a:pt x="906" y="0"/>
                  </a:moveTo>
                  <a:cubicBezTo>
                    <a:pt x="310" y="0"/>
                    <a:pt x="1" y="739"/>
                    <a:pt x="430" y="1155"/>
                  </a:cubicBezTo>
                  <a:cubicBezTo>
                    <a:pt x="569" y="1295"/>
                    <a:pt x="740" y="1357"/>
                    <a:pt x="907" y="1357"/>
                  </a:cubicBezTo>
                  <a:cubicBezTo>
                    <a:pt x="1254" y="1357"/>
                    <a:pt x="1584" y="1089"/>
                    <a:pt x="1584" y="679"/>
                  </a:cubicBezTo>
                  <a:cubicBezTo>
                    <a:pt x="1584" y="310"/>
                    <a:pt x="1287" y="0"/>
                    <a:pt x="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6"/>
            <p:cNvSpPr/>
            <p:nvPr/>
          </p:nvSpPr>
          <p:spPr>
            <a:xfrm>
              <a:off x="4908996" y="2874997"/>
              <a:ext cx="56746" cy="113821"/>
            </a:xfrm>
            <a:custGeom>
              <a:avLst/>
              <a:gdLst/>
              <a:ahLst/>
              <a:cxnLst/>
              <a:rect l="l" t="t" r="r" b="b"/>
              <a:pathLst>
                <a:path w="2478" h="4966" extrusionOk="0">
                  <a:moveTo>
                    <a:pt x="1239" y="1"/>
                  </a:moveTo>
                  <a:cubicBezTo>
                    <a:pt x="536" y="1"/>
                    <a:pt x="1" y="643"/>
                    <a:pt x="132" y="1334"/>
                  </a:cubicBezTo>
                  <a:lnTo>
                    <a:pt x="703" y="4513"/>
                  </a:lnTo>
                  <a:cubicBezTo>
                    <a:pt x="751" y="4775"/>
                    <a:pt x="977" y="4965"/>
                    <a:pt x="1239" y="4965"/>
                  </a:cubicBezTo>
                  <a:cubicBezTo>
                    <a:pt x="1501" y="4965"/>
                    <a:pt x="1727" y="4775"/>
                    <a:pt x="1775" y="4513"/>
                  </a:cubicBezTo>
                  <a:lnTo>
                    <a:pt x="2346" y="1334"/>
                  </a:lnTo>
                  <a:cubicBezTo>
                    <a:pt x="2477" y="643"/>
                    <a:pt x="1941" y="1"/>
                    <a:pt x="1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 name="Google Shape;808;p46"/>
          <p:cNvGrpSpPr/>
          <p:nvPr/>
        </p:nvGrpSpPr>
        <p:grpSpPr>
          <a:xfrm>
            <a:off x="7845272" y="1362440"/>
            <a:ext cx="584467" cy="694643"/>
            <a:chOff x="7933161" y="1362440"/>
            <a:chExt cx="584467" cy="694643"/>
          </a:xfrm>
        </p:grpSpPr>
        <p:sp>
          <p:nvSpPr>
            <p:cNvPr id="809" name="Google Shape;809;p46"/>
            <p:cNvSpPr/>
            <p:nvPr/>
          </p:nvSpPr>
          <p:spPr>
            <a:xfrm>
              <a:off x="7933161" y="1877048"/>
              <a:ext cx="172331" cy="180035"/>
            </a:xfrm>
            <a:custGeom>
              <a:avLst/>
              <a:gdLst/>
              <a:ahLst/>
              <a:cxnLst/>
              <a:rect l="l" t="t" r="r" b="b"/>
              <a:pathLst>
                <a:path w="3457" h="3485" extrusionOk="0">
                  <a:moveTo>
                    <a:pt x="1729" y="1"/>
                  </a:moveTo>
                  <a:cubicBezTo>
                    <a:pt x="1682" y="10"/>
                    <a:pt x="1654" y="38"/>
                    <a:pt x="1636" y="66"/>
                  </a:cubicBezTo>
                  <a:cubicBezTo>
                    <a:pt x="1301" y="688"/>
                    <a:pt x="846" y="1339"/>
                    <a:pt x="66" y="1636"/>
                  </a:cubicBezTo>
                  <a:cubicBezTo>
                    <a:pt x="38" y="1654"/>
                    <a:pt x="10" y="1673"/>
                    <a:pt x="1" y="1701"/>
                  </a:cubicBezTo>
                  <a:cubicBezTo>
                    <a:pt x="1" y="1704"/>
                    <a:pt x="1" y="1707"/>
                    <a:pt x="1" y="1710"/>
                  </a:cubicBezTo>
                  <a:lnTo>
                    <a:pt x="1" y="1719"/>
                  </a:lnTo>
                  <a:cubicBezTo>
                    <a:pt x="1" y="1729"/>
                    <a:pt x="1" y="1738"/>
                    <a:pt x="1" y="1747"/>
                  </a:cubicBezTo>
                  <a:cubicBezTo>
                    <a:pt x="1" y="1757"/>
                    <a:pt x="1" y="1766"/>
                    <a:pt x="1" y="1775"/>
                  </a:cubicBezTo>
                  <a:lnTo>
                    <a:pt x="1" y="1785"/>
                  </a:lnTo>
                  <a:cubicBezTo>
                    <a:pt x="1" y="1789"/>
                    <a:pt x="1" y="1791"/>
                    <a:pt x="1" y="1794"/>
                  </a:cubicBezTo>
                  <a:cubicBezTo>
                    <a:pt x="10" y="1822"/>
                    <a:pt x="38" y="1840"/>
                    <a:pt x="66" y="1850"/>
                  </a:cubicBezTo>
                  <a:cubicBezTo>
                    <a:pt x="846" y="2156"/>
                    <a:pt x="1301" y="2806"/>
                    <a:pt x="1636" y="3420"/>
                  </a:cubicBezTo>
                  <a:cubicBezTo>
                    <a:pt x="1654" y="3457"/>
                    <a:pt x="1682" y="3485"/>
                    <a:pt x="1729" y="3485"/>
                  </a:cubicBezTo>
                  <a:cubicBezTo>
                    <a:pt x="1766" y="3485"/>
                    <a:pt x="1803" y="3457"/>
                    <a:pt x="1822" y="3420"/>
                  </a:cubicBezTo>
                  <a:cubicBezTo>
                    <a:pt x="2156" y="2806"/>
                    <a:pt x="2611" y="2147"/>
                    <a:pt x="3382" y="1850"/>
                  </a:cubicBezTo>
                  <a:cubicBezTo>
                    <a:pt x="3410" y="1840"/>
                    <a:pt x="3438" y="1822"/>
                    <a:pt x="3457" y="1794"/>
                  </a:cubicBezTo>
                  <a:cubicBezTo>
                    <a:pt x="3457" y="1791"/>
                    <a:pt x="3457" y="1789"/>
                    <a:pt x="3457" y="1785"/>
                  </a:cubicBezTo>
                  <a:lnTo>
                    <a:pt x="3457" y="1775"/>
                  </a:lnTo>
                  <a:cubicBezTo>
                    <a:pt x="3457" y="1757"/>
                    <a:pt x="3457" y="1738"/>
                    <a:pt x="3457" y="1719"/>
                  </a:cubicBezTo>
                  <a:lnTo>
                    <a:pt x="3457" y="1710"/>
                  </a:lnTo>
                  <a:cubicBezTo>
                    <a:pt x="3457" y="1707"/>
                    <a:pt x="3457" y="1704"/>
                    <a:pt x="3457" y="1701"/>
                  </a:cubicBezTo>
                  <a:cubicBezTo>
                    <a:pt x="3438" y="1673"/>
                    <a:pt x="3410" y="1654"/>
                    <a:pt x="3382" y="1636"/>
                  </a:cubicBezTo>
                  <a:cubicBezTo>
                    <a:pt x="2611" y="1339"/>
                    <a:pt x="2156" y="688"/>
                    <a:pt x="1822" y="66"/>
                  </a:cubicBezTo>
                  <a:cubicBezTo>
                    <a:pt x="1803" y="38"/>
                    <a:pt x="1766" y="10"/>
                    <a:pt x="17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6"/>
            <p:cNvSpPr/>
            <p:nvPr/>
          </p:nvSpPr>
          <p:spPr>
            <a:xfrm>
              <a:off x="8343901" y="1785938"/>
              <a:ext cx="173727" cy="179570"/>
            </a:xfrm>
            <a:custGeom>
              <a:avLst/>
              <a:gdLst/>
              <a:ahLst/>
              <a:cxnLst/>
              <a:rect l="l" t="t" r="r" b="b"/>
              <a:pathLst>
                <a:path w="3485" h="3476" extrusionOk="0">
                  <a:moveTo>
                    <a:pt x="1413" y="1"/>
                  </a:moveTo>
                  <a:cubicBezTo>
                    <a:pt x="1339" y="1"/>
                    <a:pt x="1283" y="57"/>
                    <a:pt x="1283" y="122"/>
                  </a:cubicBezTo>
                  <a:lnTo>
                    <a:pt x="1283" y="317"/>
                  </a:lnTo>
                  <a:cubicBezTo>
                    <a:pt x="1283" y="393"/>
                    <a:pt x="1217" y="444"/>
                    <a:pt x="1152" y="444"/>
                  </a:cubicBezTo>
                  <a:cubicBezTo>
                    <a:pt x="1122" y="444"/>
                    <a:pt x="1093" y="433"/>
                    <a:pt x="1069" y="410"/>
                  </a:cubicBezTo>
                  <a:lnTo>
                    <a:pt x="930" y="270"/>
                  </a:lnTo>
                  <a:cubicBezTo>
                    <a:pt x="902" y="243"/>
                    <a:pt x="867" y="229"/>
                    <a:pt x="833" y="229"/>
                  </a:cubicBezTo>
                  <a:cubicBezTo>
                    <a:pt x="800" y="229"/>
                    <a:pt x="767" y="243"/>
                    <a:pt x="744" y="270"/>
                  </a:cubicBezTo>
                  <a:lnTo>
                    <a:pt x="279" y="735"/>
                  </a:lnTo>
                  <a:cubicBezTo>
                    <a:pt x="233" y="781"/>
                    <a:pt x="233" y="865"/>
                    <a:pt x="279" y="911"/>
                  </a:cubicBezTo>
                  <a:lnTo>
                    <a:pt x="419" y="1051"/>
                  </a:lnTo>
                  <a:cubicBezTo>
                    <a:pt x="502" y="1134"/>
                    <a:pt x="447" y="1274"/>
                    <a:pt x="326" y="1274"/>
                  </a:cubicBezTo>
                  <a:lnTo>
                    <a:pt x="131" y="1274"/>
                  </a:lnTo>
                  <a:cubicBezTo>
                    <a:pt x="56" y="1274"/>
                    <a:pt x="1" y="1330"/>
                    <a:pt x="1" y="1404"/>
                  </a:cubicBezTo>
                  <a:lnTo>
                    <a:pt x="1" y="2064"/>
                  </a:lnTo>
                  <a:cubicBezTo>
                    <a:pt x="1" y="2129"/>
                    <a:pt x="56" y="2194"/>
                    <a:pt x="131" y="2194"/>
                  </a:cubicBezTo>
                  <a:lnTo>
                    <a:pt x="326" y="2194"/>
                  </a:lnTo>
                  <a:cubicBezTo>
                    <a:pt x="447" y="2194"/>
                    <a:pt x="502" y="2324"/>
                    <a:pt x="419" y="2407"/>
                  </a:cubicBezTo>
                  <a:lnTo>
                    <a:pt x="279" y="2547"/>
                  </a:lnTo>
                  <a:cubicBezTo>
                    <a:pt x="233" y="2602"/>
                    <a:pt x="233" y="2677"/>
                    <a:pt x="279" y="2732"/>
                  </a:cubicBezTo>
                  <a:lnTo>
                    <a:pt x="744" y="3197"/>
                  </a:lnTo>
                  <a:cubicBezTo>
                    <a:pt x="767" y="3220"/>
                    <a:pt x="800" y="3232"/>
                    <a:pt x="833" y="3232"/>
                  </a:cubicBezTo>
                  <a:cubicBezTo>
                    <a:pt x="867" y="3232"/>
                    <a:pt x="902" y="3220"/>
                    <a:pt x="930" y="3197"/>
                  </a:cubicBezTo>
                  <a:lnTo>
                    <a:pt x="1069" y="3058"/>
                  </a:lnTo>
                  <a:cubicBezTo>
                    <a:pt x="1094" y="3030"/>
                    <a:pt x="1125" y="3018"/>
                    <a:pt x="1156" y="3018"/>
                  </a:cubicBezTo>
                  <a:cubicBezTo>
                    <a:pt x="1220" y="3018"/>
                    <a:pt x="1283" y="3069"/>
                    <a:pt x="1283" y="3151"/>
                  </a:cubicBezTo>
                  <a:lnTo>
                    <a:pt x="1283" y="3346"/>
                  </a:lnTo>
                  <a:cubicBezTo>
                    <a:pt x="1283" y="3411"/>
                    <a:pt x="1339" y="3466"/>
                    <a:pt x="1413" y="3476"/>
                  </a:cubicBezTo>
                  <a:lnTo>
                    <a:pt x="2073" y="3476"/>
                  </a:lnTo>
                  <a:cubicBezTo>
                    <a:pt x="2147" y="3476"/>
                    <a:pt x="2203" y="3411"/>
                    <a:pt x="2203" y="3346"/>
                  </a:cubicBezTo>
                  <a:lnTo>
                    <a:pt x="2203" y="3151"/>
                  </a:lnTo>
                  <a:cubicBezTo>
                    <a:pt x="2203" y="3069"/>
                    <a:pt x="2265" y="3018"/>
                    <a:pt x="2329" y="3018"/>
                  </a:cubicBezTo>
                  <a:cubicBezTo>
                    <a:pt x="2360" y="3018"/>
                    <a:pt x="2392" y="3030"/>
                    <a:pt x="2416" y="3058"/>
                  </a:cubicBezTo>
                  <a:lnTo>
                    <a:pt x="2556" y="3197"/>
                  </a:lnTo>
                  <a:cubicBezTo>
                    <a:pt x="2584" y="3220"/>
                    <a:pt x="2616" y="3232"/>
                    <a:pt x="2649" y="3232"/>
                  </a:cubicBezTo>
                  <a:cubicBezTo>
                    <a:pt x="2681" y="3232"/>
                    <a:pt x="2714" y="3220"/>
                    <a:pt x="2742" y="3197"/>
                  </a:cubicBezTo>
                  <a:lnTo>
                    <a:pt x="3206" y="2732"/>
                  </a:lnTo>
                  <a:cubicBezTo>
                    <a:pt x="3253" y="2677"/>
                    <a:pt x="3253" y="2602"/>
                    <a:pt x="3206" y="2547"/>
                  </a:cubicBezTo>
                  <a:lnTo>
                    <a:pt x="3067" y="2407"/>
                  </a:lnTo>
                  <a:cubicBezTo>
                    <a:pt x="2983" y="2324"/>
                    <a:pt x="3039" y="2194"/>
                    <a:pt x="3160" y="2194"/>
                  </a:cubicBezTo>
                  <a:lnTo>
                    <a:pt x="3355" y="2194"/>
                  </a:lnTo>
                  <a:cubicBezTo>
                    <a:pt x="3420" y="2194"/>
                    <a:pt x="3485" y="2129"/>
                    <a:pt x="3485" y="2064"/>
                  </a:cubicBezTo>
                  <a:lnTo>
                    <a:pt x="3485" y="1404"/>
                  </a:lnTo>
                  <a:cubicBezTo>
                    <a:pt x="3476" y="1335"/>
                    <a:pt x="3428" y="1282"/>
                    <a:pt x="3369" y="1282"/>
                  </a:cubicBezTo>
                  <a:cubicBezTo>
                    <a:pt x="3364" y="1282"/>
                    <a:pt x="3360" y="1282"/>
                    <a:pt x="3355" y="1283"/>
                  </a:cubicBezTo>
                  <a:lnTo>
                    <a:pt x="3160" y="1283"/>
                  </a:lnTo>
                  <a:cubicBezTo>
                    <a:pt x="3039" y="1274"/>
                    <a:pt x="2983" y="1144"/>
                    <a:pt x="3067" y="1060"/>
                  </a:cubicBezTo>
                  <a:lnTo>
                    <a:pt x="3206" y="921"/>
                  </a:lnTo>
                  <a:cubicBezTo>
                    <a:pt x="3253" y="865"/>
                    <a:pt x="3253" y="791"/>
                    <a:pt x="3206" y="735"/>
                  </a:cubicBezTo>
                  <a:lnTo>
                    <a:pt x="2742" y="270"/>
                  </a:lnTo>
                  <a:cubicBezTo>
                    <a:pt x="2714" y="247"/>
                    <a:pt x="2681" y="236"/>
                    <a:pt x="2649" y="236"/>
                  </a:cubicBezTo>
                  <a:cubicBezTo>
                    <a:pt x="2616" y="236"/>
                    <a:pt x="2584" y="247"/>
                    <a:pt x="2556" y="270"/>
                  </a:cubicBezTo>
                  <a:lnTo>
                    <a:pt x="2416" y="410"/>
                  </a:lnTo>
                  <a:cubicBezTo>
                    <a:pt x="2392" y="438"/>
                    <a:pt x="2360" y="450"/>
                    <a:pt x="2328" y="450"/>
                  </a:cubicBezTo>
                  <a:cubicBezTo>
                    <a:pt x="2265" y="450"/>
                    <a:pt x="2203" y="400"/>
                    <a:pt x="2203" y="326"/>
                  </a:cubicBezTo>
                  <a:lnTo>
                    <a:pt x="2203" y="122"/>
                  </a:lnTo>
                  <a:cubicBezTo>
                    <a:pt x="2203" y="57"/>
                    <a:pt x="2147" y="1"/>
                    <a:pt x="2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6"/>
            <p:cNvSpPr/>
            <p:nvPr/>
          </p:nvSpPr>
          <p:spPr>
            <a:xfrm rot="1800110">
              <a:off x="8057836" y="1398213"/>
              <a:ext cx="191333" cy="180090"/>
            </a:xfrm>
            <a:custGeom>
              <a:avLst/>
              <a:gdLst/>
              <a:ahLst/>
              <a:cxnLst/>
              <a:rect l="l" t="t" r="r" b="b"/>
              <a:pathLst>
                <a:path w="3838" h="3486" extrusionOk="0">
                  <a:moveTo>
                    <a:pt x="1915" y="1"/>
                  </a:moveTo>
                  <a:cubicBezTo>
                    <a:pt x="1805" y="1"/>
                    <a:pt x="1696" y="63"/>
                    <a:pt x="1655" y="189"/>
                  </a:cubicBezTo>
                  <a:lnTo>
                    <a:pt x="1413" y="932"/>
                  </a:lnTo>
                  <a:cubicBezTo>
                    <a:pt x="1376" y="1044"/>
                    <a:pt x="1274" y="1118"/>
                    <a:pt x="1153" y="1118"/>
                  </a:cubicBezTo>
                  <a:lnTo>
                    <a:pt x="372" y="1118"/>
                  </a:lnTo>
                  <a:cubicBezTo>
                    <a:pt x="112" y="1118"/>
                    <a:pt x="1" y="1462"/>
                    <a:pt x="214" y="1610"/>
                  </a:cubicBezTo>
                  <a:lnTo>
                    <a:pt x="846" y="2075"/>
                  </a:lnTo>
                  <a:cubicBezTo>
                    <a:pt x="939" y="2149"/>
                    <a:pt x="986" y="2270"/>
                    <a:pt x="948" y="2381"/>
                  </a:cubicBezTo>
                  <a:lnTo>
                    <a:pt x="707" y="3125"/>
                  </a:lnTo>
                  <a:cubicBezTo>
                    <a:pt x="643" y="3316"/>
                    <a:pt x="795" y="3485"/>
                    <a:pt x="966" y="3485"/>
                  </a:cubicBezTo>
                  <a:cubicBezTo>
                    <a:pt x="1019" y="3485"/>
                    <a:pt x="1074" y="3469"/>
                    <a:pt x="1125" y="3431"/>
                  </a:cubicBezTo>
                  <a:lnTo>
                    <a:pt x="1757" y="2967"/>
                  </a:lnTo>
                  <a:cubicBezTo>
                    <a:pt x="1803" y="2934"/>
                    <a:pt x="1859" y="2918"/>
                    <a:pt x="1916" y="2918"/>
                  </a:cubicBezTo>
                  <a:cubicBezTo>
                    <a:pt x="1973" y="2918"/>
                    <a:pt x="2031" y="2934"/>
                    <a:pt x="2082" y="2967"/>
                  </a:cubicBezTo>
                  <a:lnTo>
                    <a:pt x="2714" y="3431"/>
                  </a:lnTo>
                  <a:cubicBezTo>
                    <a:pt x="2765" y="3469"/>
                    <a:pt x="2820" y="3485"/>
                    <a:pt x="2873" y="3485"/>
                  </a:cubicBezTo>
                  <a:cubicBezTo>
                    <a:pt x="3043" y="3485"/>
                    <a:pt x="3195" y="3316"/>
                    <a:pt x="3132" y="3125"/>
                  </a:cubicBezTo>
                  <a:lnTo>
                    <a:pt x="2890" y="2381"/>
                  </a:lnTo>
                  <a:cubicBezTo>
                    <a:pt x="2853" y="2270"/>
                    <a:pt x="2890" y="2149"/>
                    <a:pt x="2992" y="2075"/>
                  </a:cubicBezTo>
                  <a:lnTo>
                    <a:pt x="3624" y="1610"/>
                  </a:lnTo>
                  <a:cubicBezTo>
                    <a:pt x="3838" y="1452"/>
                    <a:pt x="3726" y="1118"/>
                    <a:pt x="3457" y="1118"/>
                  </a:cubicBezTo>
                  <a:lnTo>
                    <a:pt x="2677" y="1118"/>
                  </a:lnTo>
                  <a:cubicBezTo>
                    <a:pt x="2556" y="1118"/>
                    <a:pt x="2454" y="1044"/>
                    <a:pt x="2416" y="932"/>
                  </a:cubicBezTo>
                  <a:lnTo>
                    <a:pt x="2175" y="189"/>
                  </a:lnTo>
                  <a:cubicBezTo>
                    <a:pt x="2133" y="63"/>
                    <a:pt x="2024" y="1"/>
                    <a:pt x="19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 name="Google Shape;812;p46"/>
          <p:cNvGrpSpPr/>
          <p:nvPr/>
        </p:nvGrpSpPr>
        <p:grpSpPr>
          <a:xfrm>
            <a:off x="713227" y="4209873"/>
            <a:ext cx="1010114" cy="311293"/>
            <a:chOff x="713227" y="4251004"/>
            <a:chExt cx="1010114" cy="311293"/>
          </a:xfrm>
        </p:grpSpPr>
        <p:sp>
          <p:nvSpPr>
            <p:cNvPr id="813" name="Google Shape;813;p46"/>
            <p:cNvSpPr/>
            <p:nvPr/>
          </p:nvSpPr>
          <p:spPr>
            <a:xfrm>
              <a:off x="1550063" y="4252724"/>
              <a:ext cx="173279" cy="179570"/>
            </a:xfrm>
            <a:custGeom>
              <a:avLst/>
              <a:gdLst/>
              <a:ahLst/>
              <a:cxnLst/>
              <a:rect l="l" t="t" r="r" b="b"/>
              <a:pathLst>
                <a:path w="3476" h="3476" extrusionOk="0">
                  <a:moveTo>
                    <a:pt x="1738" y="1"/>
                  </a:moveTo>
                  <a:cubicBezTo>
                    <a:pt x="1487" y="1"/>
                    <a:pt x="1283" y="205"/>
                    <a:pt x="1283" y="456"/>
                  </a:cubicBezTo>
                  <a:lnTo>
                    <a:pt x="1283" y="1051"/>
                  </a:lnTo>
                  <a:cubicBezTo>
                    <a:pt x="1283" y="1172"/>
                    <a:pt x="1171" y="1283"/>
                    <a:pt x="1050" y="1283"/>
                  </a:cubicBezTo>
                  <a:lnTo>
                    <a:pt x="456" y="1283"/>
                  </a:lnTo>
                  <a:cubicBezTo>
                    <a:pt x="205" y="1283"/>
                    <a:pt x="1" y="1487"/>
                    <a:pt x="1" y="1738"/>
                  </a:cubicBezTo>
                  <a:cubicBezTo>
                    <a:pt x="1" y="1989"/>
                    <a:pt x="205" y="2194"/>
                    <a:pt x="456" y="2194"/>
                  </a:cubicBezTo>
                  <a:lnTo>
                    <a:pt x="1050" y="2194"/>
                  </a:lnTo>
                  <a:cubicBezTo>
                    <a:pt x="1171" y="2194"/>
                    <a:pt x="1283" y="2296"/>
                    <a:pt x="1283" y="2426"/>
                  </a:cubicBezTo>
                  <a:lnTo>
                    <a:pt x="1283" y="3020"/>
                  </a:lnTo>
                  <a:cubicBezTo>
                    <a:pt x="1283" y="3271"/>
                    <a:pt x="1487" y="3476"/>
                    <a:pt x="1738" y="3476"/>
                  </a:cubicBezTo>
                  <a:cubicBezTo>
                    <a:pt x="1989" y="3476"/>
                    <a:pt x="2193" y="3271"/>
                    <a:pt x="2193" y="3020"/>
                  </a:cubicBezTo>
                  <a:lnTo>
                    <a:pt x="2193" y="2426"/>
                  </a:lnTo>
                  <a:cubicBezTo>
                    <a:pt x="2193" y="2296"/>
                    <a:pt x="2295" y="2194"/>
                    <a:pt x="2426" y="2194"/>
                  </a:cubicBezTo>
                  <a:lnTo>
                    <a:pt x="3020" y="2194"/>
                  </a:lnTo>
                  <a:cubicBezTo>
                    <a:pt x="3271" y="2194"/>
                    <a:pt x="3475" y="1989"/>
                    <a:pt x="3475" y="1738"/>
                  </a:cubicBezTo>
                  <a:cubicBezTo>
                    <a:pt x="3475" y="1487"/>
                    <a:pt x="3271" y="1283"/>
                    <a:pt x="3020" y="1283"/>
                  </a:cubicBezTo>
                  <a:lnTo>
                    <a:pt x="2426" y="1283"/>
                  </a:lnTo>
                  <a:cubicBezTo>
                    <a:pt x="2295" y="1283"/>
                    <a:pt x="2193" y="1172"/>
                    <a:pt x="2193" y="1051"/>
                  </a:cubicBezTo>
                  <a:lnTo>
                    <a:pt x="2193" y="456"/>
                  </a:lnTo>
                  <a:cubicBezTo>
                    <a:pt x="2193" y="205"/>
                    <a:pt x="1989" y="1"/>
                    <a:pt x="17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6"/>
            <p:cNvSpPr/>
            <p:nvPr/>
          </p:nvSpPr>
          <p:spPr>
            <a:xfrm>
              <a:off x="1016889" y="4421007"/>
              <a:ext cx="140826" cy="141290"/>
            </a:xfrm>
            <a:custGeom>
              <a:avLst/>
              <a:gdLst/>
              <a:ahLst/>
              <a:cxnLst/>
              <a:rect l="l" t="t" r="r" b="b"/>
              <a:pathLst>
                <a:path w="2825" h="2735" extrusionOk="0">
                  <a:moveTo>
                    <a:pt x="507" y="0"/>
                  </a:moveTo>
                  <a:cubicBezTo>
                    <a:pt x="391" y="0"/>
                    <a:pt x="274" y="44"/>
                    <a:pt x="186" y="133"/>
                  </a:cubicBezTo>
                  <a:cubicBezTo>
                    <a:pt x="0" y="309"/>
                    <a:pt x="0" y="606"/>
                    <a:pt x="186" y="783"/>
                  </a:cubicBezTo>
                  <a:lnTo>
                    <a:pt x="604" y="1201"/>
                  </a:lnTo>
                  <a:cubicBezTo>
                    <a:pt x="697" y="1294"/>
                    <a:pt x="697" y="1443"/>
                    <a:pt x="604" y="1536"/>
                  </a:cubicBezTo>
                  <a:lnTo>
                    <a:pt x="186" y="1954"/>
                  </a:lnTo>
                  <a:cubicBezTo>
                    <a:pt x="0" y="2130"/>
                    <a:pt x="0" y="2418"/>
                    <a:pt x="186" y="2595"/>
                  </a:cubicBezTo>
                  <a:cubicBezTo>
                    <a:pt x="274" y="2688"/>
                    <a:pt x="391" y="2734"/>
                    <a:pt x="507" y="2734"/>
                  </a:cubicBezTo>
                  <a:cubicBezTo>
                    <a:pt x="623" y="2734"/>
                    <a:pt x="739" y="2688"/>
                    <a:pt x="827" y="2595"/>
                  </a:cubicBezTo>
                  <a:lnTo>
                    <a:pt x="1245" y="2177"/>
                  </a:lnTo>
                  <a:cubicBezTo>
                    <a:pt x="1292" y="2130"/>
                    <a:pt x="1352" y="2107"/>
                    <a:pt x="1413" y="2107"/>
                  </a:cubicBezTo>
                  <a:cubicBezTo>
                    <a:pt x="1473" y="2107"/>
                    <a:pt x="1533" y="2130"/>
                    <a:pt x="1580" y="2177"/>
                  </a:cubicBezTo>
                  <a:lnTo>
                    <a:pt x="1998" y="2595"/>
                  </a:lnTo>
                  <a:cubicBezTo>
                    <a:pt x="2091" y="2688"/>
                    <a:pt x="2209" y="2734"/>
                    <a:pt x="2327" y="2734"/>
                  </a:cubicBezTo>
                  <a:cubicBezTo>
                    <a:pt x="2444" y="2734"/>
                    <a:pt x="2560" y="2688"/>
                    <a:pt x="2648" y="2595"/>
                  </a:cubicBezTo>
                  <a:cubicBezTo>
                    <a:pt x="2825" y="2418"/>
                    <a:pt x="2825" y="2130"/>
                    <a:pt x="2648" y="1954"/>
                  </a:cubicBezTo>
                  <a:lnTo>
                    <a:pt x="2230" y="1536"/>
                  </a:lnTo>
                  <a:cubicBezTo>
                    <a:pt x="2137" y="1443"/>
                    <a:pt x="2137" y="1294"/>
                    <a:pt x="2230" y="1201"/>
                  </a:cubicBezTo>
                  <a:lnTo>
                    <a:pt x="2648" y="783"/>
                  </a:lnTo>
                  <a:cubicBezTo>
                    <a:pt x="2825" y="606"/>
                    <a:pt x="2825" y="309"/>
                    <a:pt x="2648" y="133"/>
                  </a:cubicBezTo>
                  <a:cubicBezTo>
                    <a:pt x="2560" y="44"/>
                    <a:pt x="2444" y="0"/>
                    <a:pt x="2327" y="0"/>
                  </a:cubicBezTo>
                  <a:cubicBezTo>
                    <a:pt x="2209" y="0"/>
                    <a:pt x="2091" y="44"/>
                    <a:pt x="1998" y="133"/>
                  </a:cubicBezTo>
                  <a:lnTo>
                    <a:pt x="1580" y="551"/>
                  </a:lnTo>
                  <a:cubicBezTo>
                    <a:pt x="1533" y="597"/>
                    <a:pt x="1473" y="620"/>
                    <a:pt x="1413" y="620"/>
                  </a:cubicBezTo>
                  <a:cubicBezTo>
                    <a:pt x="1352" y="620"/>
                    <a:pt x="1292" y="597"/>
                    <a:pt x="1245" y="551"/>
                  </a:cubicBezTo>
                  <a:lnTo>
                    <a:pt x="827" y="133"/>
                  </a:lnTo>
                  <a:cubicBezTo>
                    <a:pt x="739" y="44"/>
                    <a:pt x="623" y="0"/>
                    <a:pt x="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6"/>
            <p:cNvSpPr/>
            <p:nvPr/>
          </p:nvSpPr>
          <p:spPr>
            <a:xfrm>
              <a:off x="713227" y="4251004"/>
              <a:ext cx="176400" cy="183000"/>
            </a:xfrm>
            <a:prstGeom prst="donut">
              <a:avLst>
                <a:gd name="adj" fmla="val 2252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Rectangle 3">
            <a:extLst>
              <a:ext uri="{FF2B5EF4-FFF2-40B4-BE49-F238E27FC236}">
                <a16:creationId xmlns:a16="http://schemas.microsoft.com/office/drawing/2014/main" id="{AEF8000D-1F43-BC2E-7E91-1E89A0D31214}"/>
              </a:ext>
            </a:extLst>
          </p:cNvPr>
          <p:cNvSpPr>
            <a:spLocks noGrp="1" noChangeArrowheads="1"/>
          </p:cNvSpPr>
          <p:nvPr>
            <p:ph type="subTitle" idx="3"/>
          </p:nvPr>
        </p:nvSpPr>
        <p:spPr bwMode="auto">
          <a:xfrm>
            <a:off x="1384352" y="1546947"/>
            <a:ext cx="6742759"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800" b="1" i="0" u="none" strike="noStrike" cap="none" normalizeH="0" baseline="0" dirty="0">
                <a:ln>
                  <a:noFill/>
                </a:ln>
                <a:solidFill>
                  <a:schemeClr val="tx1"/>
                </a:solidFill>
                <a:effectLst/>
                <a:latin typeface="Arial" panose="020B0604020202020204" pitchFamily="34" charset="0"/>
              </a:rPr>
              <a:t>Regulación del Tránsito</a:t>
            </a:r>
            <a:r>
              <a:rPr kumimoji="0" lang="es-CO" altLang="es-CO"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800" b="0" i="0" u="none" strike="noStrike" cap="none" normalizeH="0" baseline="0" dirty="0">
                <a:ln>
                  <a:noFill/>
                </a:ln>
                <a:solidFill>
                  <a:schemeClr val="tx1"/>
                </a:solidFill>
                <a:effectLst/>
                <a:latin typeface="Arial" panose="020B0604020202020204" pitchFamily="34" charset="0"/>
              </a:rPr>
              <a:t>Impartir instrucciones precisas a conductores y peatones para</a:t>
            </a:r>
          </a:p>
          <a:p>
            <a:pPr marL="0" marR="0" lvl="0" indent="0" algn="l" defTabSz="914400" rtl="0" eaLnBrk="0" fontAlgn="base" latinLnBrk="0" hangingPunct="0">
              <a:lnSpc>
                <a:spcPct val="100000"/>
              </a:lnSpc>
              <a:spcBef>
                <a:spcPct val="0"/>
              </a:spcBef>
              <a:spcAft>
                <a:spcPct val="0"/>
              </a:spcAft>
              <a:buClrTx/>
              <a:buSzTx/>
              <a:tabLst/>
            </a:pPr>
            <a:r>
              <a:rPr kumimoji="0" lang="es-CO" altLang="es-CO" sz="1800" b="0" i="0" u="none" strike="noStrike" cap="none" normalizeH="0" baseline="0" dirty="0">
                <a:ln>
                  <a:noFill/>
                </a:ln>
                <a:solidFill>
                  <a:schemeClr val="tx1"/>
                </a:solidFill>
                <a:effectLst/>
                <a:latin typeface="Arial" panose="020B0604020202020204" pitchFamily="34" charset="0"/>
              </a:rPr>
              <a:t>asegurar un flujo vehicular seguro y ordenado en las áreas designadas.</a:t>
            </a:r>
          </a:p>
          <a:p>
            <a:pPr marL="0" marR="0" lvl="0" indent="0" algn="l" defTabSz="914400" rtl="0" eaLnBrk="0" fontAlgn="base" latinLnBrk="0" hangingPunct="0">
              <a:lnSpc>
                <a:spcPct val="100000"/>
              </a:lnSpc>
              <a:spcBef>
                <a:spcPct val="0"/>
              </a:spcBef>
              <a:spcAft>
                <a:spcPct val="0"/>
              </a:spcAft>
              <a:buClrTx/>
              <a:buSzTx/>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800" b="1" i="0" u="none" strike="noStrike" cap="none" normalizeH="0" baseline="0" dirty="0">
                <a:ln>
                  <a:noFill/>
                </a:ln>
                <a:solidFill>
                  <a:schemeClr val="tx1"/>
                </a:solidFill>
                <a:effectLst/>
                <a:latin typeface="Arial" panose="020B0604020202020204" pitchFamily="34" charset="0"/>
              </a:rPr>
              <a:t>Comunicación con los Conductores</a:t>
            </a:r>
            <a:r>
              <a:rPr kumimoji="0" lang="es-CO" altLang="es-CO"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800" b="0" i="0" u="none" strike="noStrike" cap="none" normalizeH="0" baseline="0" dirty="0">
                <a:ln>
                  <a:noFill/>
                </a:ln>
                <a:solidFill>
                  <a:schemeClr val="tx1"/>
                </a:solidFill>
                <a:effectLst/>
                <a:latin typeface="Arial" panose="020B0604020202020204" pitchFamily="34" charset="0"/>
              </a:rPr>
              <a:t>Informar a los conductores sobre la razón de las demoras en el tránsito y proporcionar una estimación del tiempo de espera, contribuyendo a reducir el estrés de los usuarios.</a:t>
            </a:r>
          </a:p>
        </p:txBody>
      </p:sp>
    </p:spTree>
  </p:cSld>
  <p:clrMapOvr>
    <a:masterClrMapping/>
  </p:clrMapOvr>
</p:sld>
</file>

<file path=ppt/theme/theme1.xml><?xml version="1.0" encoding="utf-8"?>
<a:theme xmlns:a="http://schemas.openxmlformats.org/drawingml/2006/main" name="Traffic Signs by Slidesgo">
  <a:themeElements>
    <a:clrScheme name="Simple Light">
      <a:dk1>
        <a:srgbClr val="522D2D"/>
      </a:dk1>
      <a:lt1>
        <a:srgbClr val="C9DFF5"/>
      </a:lt1>
      <a:dk2>
        <a:srgbClr val="33AEFF"/>
      </a:dk2>
      <a:lt2>
        <a:srgbClr val="A4C639"/>
      </a:lt2>
      <a:accent1>
        <a:srgbClr val="FFD800"/>
      </a:accent1>
      <a:accent2>
        <a:srgbClr val="E9662C"/>
      </a:accent2>
      <a:accent3>
        <a:srgbClr val="E84C3D"/>
      </a:accent3>
      <a:accent4>
        <a:srgbClr val="FF917D"/>
      </a:accent4>
      <a:accent5>
        <a:srgbClr val="9B59B6"/>
      </a:accent5>
      <a:accent6>
        <a:srgbClr val="FFFFFF"/>
      </a:accent6>
      <a:hlink>
        <a:srgbClr val="522D2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733</Words>
  <Application>Microsoft Office PowerPoint</Application>
  <PresentationFormat>Presentación en pantalla (16:9)</PresentationFormat>
  <Paragraphs>50</Paragraphs>
  <Slides>11</Slides>
  <Notes>9</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11</vt:i4>
      </vt:variant>
    </vt:vector>
  </HeadingPairs>
  <TitlesOfParts>
    <vt:vector size="19" baseType="lpstr">
      <vt:lpstr>Delius</vt:lpstr>
      <vt:lpstr>Anaheim</vt:lpstr>
      <vt:lpstr>DM Sans</vt:lpstr>
      <vt:lpstr>Bebas Neue</vt:lpstr>
      <vt:lpstr>Nunito Light</vt:lpstr>
      <vt:lpstr>Arial</vt:lpstr>
      <vt:lpstr>Lato</vt:lpstr>
      <vt:lpstr>Traffic Signs by Slidesgo</vt:lpstr>
      <vt:lpstr>Presentación de PowerPoint</vt:lpstr>
      <vt:lpstr>Auxiliar de transito </vt:lpstr>
      <vt:lpstr>Introduccion al rol de auxiliar de transito</vt:lpstr>
      <vt:lpstr>Que es el auxiliar de transito</vt:lpstr>
      <vt:lpstr>Auxiliar de transito</vt:lpstr>
      <vt:lpstr>Dispositivos Visuales para Regulación de Tránsito en Obras Viales</vt:lpstr>
      <vt:lpstr>Requisitos para Ser Auxiliar de Tránsito en Colombia</vt:lpstr>
      <vt:lpstr>Requisitos para Ser Auxiliar de Tránsito en Colombia</vt:lpstr>
      <vt:lpstr>Funciones del Auxiliar de Tránsito</vt:lpstr>
      <vt:lpstr>Funciones del Auxiliar de Tránsito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Academica</dc:creator>
  <cp:lastModifiedBy>Academica</cp:lastModifiedBy>
  <cp:revision>3</cp:revision>
  <dcterms:modified xsi:type="dcterms:W3CDTF">2025-10-07T21:19:49Z</dcterms:modified>
</cp:coreProperties>
</file>